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447E925-89B0-40E5-8ADC-4DC48D4350E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4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92898-8D8A-4B70-9023-3ED3C6CBF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9A291-312E-4D5D-AB52-24C1F3E45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7B0B7-118F-4026-AEC6-DD5452145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B3766-DB13-4FAF-BBEC-952B5CB21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4DB4E-B8B2-4E4F-B92B-8F84ACF0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0F9B7B-3713-49F6-B727-39BC8515D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A85FF-F6FB-4EF2-8CA9-87877D0B6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73265-E549-42A4-979B-C8D1C5E5F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0D229-5FF7-4EBE-B441-38FEA51C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8301C-CF15-4FAE-8083-C91E9A9C3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9AB31-BA3C-4527-A39E-1384F0D05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2D227D7-AF5C-4B6E-AA36-839A0CF4051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BC16DC5-439C-4593-88FF-B18E504A357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2310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焊接专业技术培训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焊接材料与设备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焊接安全与环保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焊接是一种将金属或非金属材料通过加热或压力连接在一起的工艺。这种技术在制造业中被广泛应用，例如汽车制造、船舶建造、航空航天等行业。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19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0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1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2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4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4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电弧焊、气焊、激光焊等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按照热源区分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手工焊、自动焊、半自动焊等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按照焊接方式区分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金属焊接、非金属焊接等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按照焊接材料区分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汽车制造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电子行业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建筑业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9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8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8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9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1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22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焊接工艺的精细化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新型焊接材料的研发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高效能源利用的焊接技术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25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焊接设备的智能化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智能控制系统的应用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远程监控技术的发展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28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32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自动化程度的提高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自动焊接设备的广泛应用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机器人焊接技术的发展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8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39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金属加工业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石油化工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6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6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68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6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7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8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8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9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焊接技术概述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焊接技术是一种重要的连接工艺，通过加热或压力实现材料的连接。在现代制造业中，焊接技术的应用范围广泛，包括金属焊接和非金属焊接。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0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3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404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405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406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07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08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09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410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11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412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3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4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5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6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17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418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9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20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21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22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4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焊接材料与设备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金属焊接材料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金属焊接材料是焊接中常用的材料，包括焊丝和焊条。焊丝和焊条的选择对焊接质量至关重要，需要根据具体焊接项目来选择合适的材料。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3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3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4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4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非金属焊接材料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用于清洁和预处理焊接表面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用于调节焊接温度和气氛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用于提供焊接电源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用于固定焊接材料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焊接夹具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焊接设备的重要部件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2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8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8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9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9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1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25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脉冲焊接技术的发展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6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提高焊接速度和焊接质量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28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9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31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2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焊接技术的发展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35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打印技术在焊接中的应用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6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打印技术实现复杂结构的焊接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7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8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9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41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42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8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焊接设备的维护与保养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9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对焊接设备进行定期检查和维护是确保焊接质量和安全的重要步骤。清洁设备表面可以防止杂质进入焊接区域，记录设备维护情况有助于及时发现问题并解决。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6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6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6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6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7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7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92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93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94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95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6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7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8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99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00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601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2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3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4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5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06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607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8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9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0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1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6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1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焊接工艺控制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焊接前的准备工作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在进行焊接前，必须确保焊接表面干净整洁，以保证焊接质量。同时需要调整焊接设备参数，包括电流、电压等，以适应不同材料的焊接需求。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1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2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2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3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焊接过程的控制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5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根据焊接材料和设备特点，控制焊接速度以确保焊接质量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控制焊接速度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根据焊接材料的熔点和流动性，控制焊接温度以确保焊接牢固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控制焊接温度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5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7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焊接后的处理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8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清除焊接过程中产生的氧化物和杂质，确保焊缝质量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对焊接接头进行清理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利用焊接检测设备对焊接接头进行质量检测，确保焊接牢固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进行检测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9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9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0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分析焊接过程中的问题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分析焊接过程中可能出现的问题，如杂质、热裂纹等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提出解决方案，防止类似问题再次发生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检测焊接接头的质量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射线、超声波等技术对焊接接头进行质量检测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确保焊接接头无裂纹、气孔等质量问题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72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72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4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74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5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76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额外内容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通过改进焊接工艺，提高焊接效率和质量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焊接工艺优化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关注最新的焊接技术发展趋势，不断提升个人技术水平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焊接技术创新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加强安全生产意识，预防事故发生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7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7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8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78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78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78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8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8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8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78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8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78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9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9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9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9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9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79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9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9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9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9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8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焊接安全与环保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0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80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82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82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8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焊接作业安全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保护工作者安全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佩戴防护设备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防止有害气体中毒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注意作业环境通风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8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8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废渣处理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保持工作环境整洁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将废渣收集起来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合规处理废弃物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定期送至指定的废渣处理中心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85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85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854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85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85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86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86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8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8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8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8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https://d.book118.com/638023102010006050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175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焊接专业技术培训</vt:lpstr>
      <vt:lpstr>目录</vt:lpstr>
      <vt:lpstr>第一章 焊接技术概述</vt:lpstr>
      <vt:lpstr>焊接的定义</vt:lpstr>
      <vt:lpstr>焊接的分类</vt:lpstr>
      <vt:lpstr>焊接的应用领域</vt:lpstr>
      <vt:lpstr>焊接的发展趋势</vt:lpstr>
      <vt:lpstr>焊接的应用领域</vt:lpstr>
      <vt:lpstr> </vt:lpstr>
      <vt:lpstr>第2章 焊接材料与设备</vt:lpstr>
      <vt:lpstr> </vt:lpstr>
      <vt:lpstr>非金属焊接材料</vt:lpstr>
      <vt:lpstr>焊接设备</vt:lpstr>
      <vt:lpstr>焊接技术的发展</vt:lpstr>
      <vt:lpstr>焊接设备的维护与保养</vt:lpstr>
      <vt:lpstr>第3章 焊接工艺控制</vt:lpstr>
      <vt:lpstr> </vt:lpstr>
      <vt:lpstr>焊接过程的控制</vt:lpstr>
      <vt:lpstr>焊接后的处理</vt:lpstr>
      <vt:lpstr>焊接质量控制</vt:lpstr>
      <vt:lpstr>额外内容</vt:lpstr>
      <vt:lpstr>第4章 焊接安全与环保</vt:lpstr>
      <vt:lpstr>焊接作业安全</vt:lpstr>
      <vt:lpstr>废渣处理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2024-09-29T14:04:00.441</cp:lastPrinted>
  <dcterms:created xsi:type="dcterms:W3CDTF">2024-09-29T06:04:00Z</dcterms:created>
  <dcterms:modified xsi:type="dcterms:W3CDTF">2024-09-29T06:04:03Z</dcterms:modified>
</cp:coreProperties>
</file>