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8EE64-FE67-44D0-AC0D-F924B0547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DCB59D-2FBE-4304-9ACD-DE630032B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13ECC-D4B5-46A5-BECB-46993C42F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CDF18F-BD46-41F0-8762-E677D317F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A4007E-B66D-45FC-8189-F85A4DD6C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A9AA10-15ED-4707-BF36-AB049A66E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19B2DC-91D3-40AD-A94C-6BA64C10D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B9834-A9A7-4C8D-AFD9-4B7B19179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64B838-D913-41A6-8869-650745975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3F795F-7F22-4A74-9672-C837BA354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79463-5588-4A62-9A62-C8F132A47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2310707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烟酸注射液在产后痛经治疗中的疗效分析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烟酸注射液概述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产后痛经的概述与治疗现状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烟酸注射液在产后痛经治疗中的应用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实验设计与数据分析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167" r="161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产后痛经是许多女性面临的常见问题，严重影响生活质量。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烟酸注射液作为一种治疗痛经的药物，其疗效和安全性备受关注。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本研究旨在探讨烟酸注射液在产后痛经治疗中的疗效，为临床提供更多治疗选择。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目前国内已有部分研究探讨烟酸注射液在痛经治疗中的应用，但研究样本较小，结论尚不统一。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国外对烟酸注射液在痛经治疗中的研究相对较多，部分研究显示其具有一定疗效，但仍有争议。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随着对痛经发病机制的深入研究，烟酸注射液等新型药物的治疗作用将逐渐得到明确。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75" r="309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143" r="291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明确烟酸注射液在产后痛经治疗中的疗效和安全性，为临床治疗提供有力依据。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本研究的成果将有助于丰富产后痛经的治疗手段，提高患者的生活质量，同时推动相关领域的研究进展。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烟酸注射液概述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烟酸注射液主要成分为烟酸，化学名称为吡啶-3-羧酸。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烟酸注射液为无色或几乎无色的澄明液体，遇光、空气或加热易变质。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烟酸注射液的成分与性质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47" b="18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烟酸注射液的药理作用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烟酸在体内转化为烟酰胺，作为辅酶Ⅰ和辅酶Ⅱ的组成部分，参与体内脂质代谢、组织呼吸的氧化过程和糖类无氧分解的过程。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烟酸可扩张血管，降低血脂，改善局部供血，减轻疼痛。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烟酸注射液主要用于治疗维生素PP缺乏症、扩张小血管、改善局部供血等，也可辅助治疗产后痛经。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对烟酸或本品中任何成分过敏者禁用；动脉出血、糖尿病、青光眼、痛风、高尿酸血症、肝病等患者慎用。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烟酸注射液的适应症与禁忌症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产后痛经的概述与治疗现状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875" b="15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产后痛经是指女性在分娩后出现的周期性下腹部疼痛，常伴随月经复潮而加重。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根据疼痛程度和持续时间，产后痛经可分为轻度、中度和重度。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产后痛经的定义与分类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4500" b="4500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产后痛经的发病原因复杂，可能与子宫收缩、内分泌变化、心理因素等有关。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高龄产妇、剖宫产、多胎妊娠、生殖道感染等是产后痛经的危险因素。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产后痛经的发病原因及危险因素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https://d.book118.com/638023107070006036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2024-09-15T21:08:19.103</cp:lastPrinted>
  <dcterms:created xsi:type="dcterms:W3CDTF">2024-09-15T13:08:19Z</dcterms:created>
  <dcterms:modified xsi:type="dcterms:W3CDTF">2024-09-15T13:08:21Z</dcterms:modified>
</cp:coreProperties>
</file>