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DBBAE-EA72-4C37-8B44-DF5D143DB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387E2-BD65-4C0C-98A4-5B84B48C4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C742A-5346-4473-8EF3-9C2F673D5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5689B-23DC-430A-8871-75D014FC9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F80ABE-96BD-425E-8A16-3158ED223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45A75-3EAD-4751-A1C5-F80EC6D0D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6D010-3019-4424-8A5C-944F7C0C8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F514D-3207-4941-A169-1BFFC673E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0AE57-A80B-4DA0-A1DC-8B0A160B2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C4929-E7CF-4B24-8231-696115EEF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F5F6B-F87D-4AAC-A406-0F6C56239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23131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会计培训工作中的财务规划和财务分析技巧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财务报表解读与运用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税务筹划与税收优化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风险管理及内部控制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财务规划基础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财务规划是一个系统性的过程，旨在制定、实施和管理个人或组织的财务目标。它涉及到预算编制、投资策略、风险管理等多个方面。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财务规划有助于确保个人或组织实现其长期和短期财务目标，有助于提高财务稳定性，降低财务风险，并优化资源分配。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财务规划的定义与重要性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财务规划的目标通常包括增加财富、减少负债、确保退休收入等。这些目标需要根据个人或组织的具体情况进行制定。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财务规划应遵循一些基本原则，包括整体性原则、平衡原则、动态原则和风险控制原则。这些原则有助于确保财务规划的有效性和可行性。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财务规划的原则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财务规划的目标与原则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根据收集的信息，制定个人或组织的预算，包括收入预算、支出预算和投资预算。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确定财务目标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首先需要明确个人或组织的财务目标，这些目标应具有可衡量性、可实现性和时限性。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收集有关个人或组织的财务状况、收入和支出等方面的信息，以便进行财务分析。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实施和监控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将预算付诸实践，并定期监控和评估预算执行情况，以确保实际支出与预算相符。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调整和优化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根据实际情况，对预算进行调整和优化，以实现财务目标。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财务规划的流程与步骤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财务分析技巧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财务分析的目的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评估企业的财务状况、经营绩效和风险水平，为投资者、债权人、管理层等提供决策依据。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是指运用一定的方法和工具，对企业的财务状况、经营成果、现金流量等方面进行分析，以了解企业的财务状况和经营绩效，为决策提供依据。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财务分析的内容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包括财务报表分析、财务比率分析、现金流量分析等。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596" r="85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通过计算各种财务比率，如流动比率、速动比率、存货周转率等，来评估企业的偿债能力和运营效率。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将企业不同时期的财务报表进行对比，以了解企业财务状况和经营绩效的变化趋势。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通过对影响企业财务状况的因素进行分解和量化，以了解各因素对企业财务状况的影响程度。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利用Excel等电子表格软件，建立财务模型，对企业未来的财务状况进行预测和模拟。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财务模型分析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通过财务分析了解企业的盈利能力、成长性和风险水平，为投资者提供投资决策依据。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管理层决策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利益相关者决策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银行等金融机构通过财务分析评估企业的偿债能力和信用风险，作出信贷决策。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企业管理层通过财务分析了解企业的经营状况和问题，作出相应的经营决策。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政府、供应商、客户等利益相关者通过财务分析了解企业的财务状况和经营绩效，作出相应的决策。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财务分析的应用与实践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财务报表解读与运用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所有者权益科目分析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所有者权益科目包括股本、资本公积、盈余公积等，通过分析这些科目的金额和构成，可以了解企业的股东结构和权益状况。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资产负债表是反映企业在某一特定日期财务状况的财务报表，它列出了企业资产、负债和所有者权益的各项目。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资产类科目分析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资产类科目包括流动资产、固定资产、无形资产等，通过分析这些科目的金额和构成，可以了解企业的资产配置和流动性状况。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负债类科目分析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负债类科目包括流动负债、长期负债等，通过分析这些科目的金额和构成，可以了解企业的债务负担和偿债能力。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资产负债表解读与分析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利润表解读与分析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利润表概述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利润表是反映企业在一定会计期间内经营成果的财务报表，它列出了企业在该期间内各项收入、费用和利润的金额。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费用类科目分析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费用类科目包括主营业务成本、管理费用、销售费用等，通过分析这些科目的金额和构成，可以了解企业的成本结构和成本控制情况。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收入类科目分析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收入类科目包括主营业务收入、其他业务收入等，通过分析这些科目的金额和构成，可以了解企业的收入来源和增长情况。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利润计算与质量分析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通过分析利润表的利润计算过程和质量，可以了解企业的盈利能力、成长潜力和经营风险。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https://d.book118.com/638023131007006046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2024-09-26T18:08:17.478</cp:lastPrinted>
  <dcterms:created xsi:type="dcterms:W3CDTF">2024-09-26T10:08:17Z</dcterms:created>
  <dcterms:modified xsi:type="dcterms:W3CDTF">2024-09-26T10:08:19Z</dcterms:modified>
</cp:coreProperties>
</file>