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6053C-3C82-480D-96A0-6826706D9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5C5027-468C-4C9B-8372-8A616F65A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A06E5-D38C-410D-A849-E2BE7AA5C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B52E21-7DC2-4311-812E-F9E477C3D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363CD5-0025-4591-9D75-FC8D22870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835AF7-BCE6-452C-81D0-1BB5BC005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370D54-947E-46FC-BAA8-053B7E50B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DFF7E6-E4A1-4BAF-BDEB-2A7E24BCB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67D397-FDD9-45D7-BEA7-13468F93F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EECDE-7748-4C40-A6A5-AA2D82686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33692-326F-4E59-A1B8-E93727439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2412701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赤兔名品绩效考核模块详解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绩效考核模块概述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绩效考核模块的核心功能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绩效考核流程详解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绩效考核模块的技术实现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绩效考核模块的挑战与解决方案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绩效考核模块的案例分析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绩效考核模块概述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绩效考核模块是用于评估员工工作表现和业绩的管理工具，通过设定具体、可衡量的目标，对员工在一定时期内的表现进行评价。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提供员工工作表现的反馈；激励员工提升绩效；为晋升、薪酬调整等人事决策提供依据。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通过绩效考核，员工能够明确自己的工作目标和期望，从而更有针对性地提升自己的工作表现。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提高员工工作积极性和效率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通过将组织目标分解为个人绩效目标，绩效考核有助于确保员工的工作行为与组织目标保持一致，从而推动组织目标的实现。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促进组织目标的实现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通过持续的绩效考核和反馈，员工和组织能够找到改进的方向和措施，从而提高整体绩效。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提升员工和组织的整体绩效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重视员工参与和反馈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为了提高员工的满意度和忠诚度，绩效考核过程越来越强调员工的参与和反馈，让员工感受到自己的声音被重视。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多元化评估手段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除了传统的业绩指标外，越来越多的组织开始重视软技能、团队贡献、客户满意度等多元化的评估手段。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强调持续反馈和沟通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传统的绩效考核通常是一年一次的“打分时刻”，而现代的绩效考核更加强调持续的反馈和沟通，以实现及时、有效的指导。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以数据为依据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借助人力资源信息系统等工具，绩效考核更加注重数据收集和分析，以客观、量化的方式评估员工表现。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绩效考核模块的发展趋势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绩效考核模块的核心功能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根据组织战略和员工职责，为员工设定具体、可衡量的工作目标，确保员工明确了解自己的工作重点。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定期跟踪员工目标的完成情况，收集相关数据和信息，以便及时调整和优化目标。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目标设定与追踪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目标追踪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制定清晰的绩效评估标准，确保评估过程客观、公正，包括工作质量、工作量、团队协作等方面。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采用多种评估方法，如360度反馈、自我评估等，以便全面了解员工的绩效表现。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员工绩效评估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反馈机制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建立有效的绩效反馈机制，及时向员工提供关于其绩效表现的具体意见和建议。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面谈沟通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定期进行绩效面谈，与员工进行面对面的沟通，共同探讨绩效改进措施和职业发展计划。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00" r="2750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绩效反馈与面谈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13" r="2281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建立与绩效挂钩的薪酬体系，根据员工的绩效表现给予相应的薪酬调整和奖金激励。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奖励机制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设立多元化的奖励机制，如晋升机会、培训课程等，以激励员工持续提高绩效。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薪酬与奖励管理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分析员工的培训需求，结合组织发展目标，制定个性化的培训计划。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实施培训计划并跟踪培训效果，不断优化培训内容和方式，促进员工个人能力的提升。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培训实施与跟踪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员工发展与培训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绩效考核流程详解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目标可达成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确保目标既不过高也不过低，而是员工通过努力能够达成的。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目标明确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确保每个员工都明确了解自己的绩效目标，包括定量和定性目标。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目标可衡量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确保目标具有可衡量性，以便评估员工的完成情况。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设定绩效目标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制定明确的考核标准，以便评估员工的工作表现。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标准明确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标准可衡量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标准符合实际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确保标准具有可衡量性，以便准确评估员工的表现。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确保标准符合实际情况，不过高或过低。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制定考核标准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数据准确性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确保收集的数据准确无误，以反映员工的真实工作表现。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数据及时性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确保数据及时更新，以便准确评估员工的实时表现。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数据全面性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确保收集的数据涵盖了员工的各个方面的工作表现。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收集绩效数据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确保绩效评估公正、客观，不受人为因素干扰。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评估公正性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42" r="1604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确保评估结果准确反映员工的工作表现。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评估准确性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确保绩效评估及时进行，以便员工及时了解自己的表现情况。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评估及时性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进行绩效评估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https://d.book118.com/638024127015006026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2024-09-03T02:09:18.471</cp:lastPrinted>
  <dcterms:created xsi:type="dcterms:W3CDTF">2024-09-02T18:09:18Z</dcterms:created>
  <dcterms:modified xsi:type="dcterms:W3CDTF">2024-09-02T18:09:20Z</dcterms:modified>
</cp:coreProperties>
</file>