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2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7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D811A-0CA6-44EB-88C1-A2016A0FA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E50E3-55AD-45FC-8E43-3928DDAF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0AE34-ED71-49A7-AA4F-613D43F96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4A777-7C2B-4B3A-BE93-4A6E3972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2E6BB-EAC7-4684-86FB-E703D1A2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CF448-AF51-43F2-981B-EC56BB6C7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0CB9E-CC94-4FD5-A1D8-2F51D0D7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A18B7-F00A-4204-AD58-832F1A4A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41019-2231-48C6-99A4-DE2F28FD7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CF7F0-94F7-436D-9039-087611997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3205C-DE2D-4A28-B4B8-E5A81CF9F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212" r:id="rId2"/>
    <p:sldLayoutId id="2147492213" r:id="rId3"/>
    <p:sldLayoutId id="2147492214" r:id="rId4"/>
    <p:sldLayoutId id="2147492215" r:id="rId5"/>
    <p:sldLayoutId id="2147492216" r:id="rId6"/>
    <p:sldLayoutId id="2147492217" r:id="rId7"/>
    <p:sldLayoutId id="2147492218" r:id="rId8"/>
    <p:sldLayoutId id="2147492219" r:id="rId9"/>
    <p:sldLayoutId id="2147492220" r:id="rId10"/>
    <p:sldLayoutId id="214749222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5116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心理健康的员工福利政策制定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员工心理健康的重要性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员工福利政策对心理健康的影响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制定员工福利政策的建议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员工福利政策实施的建议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员工福利政策制定的案例分析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未来展望与总结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员工心理健康的重要性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员工心理健康对企业发展的影响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提高员工的工作效率和创造力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降低员工离职率，减少招聘成本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增强企业凝聚力，提升团队绩效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塑造企业良好形象，增加竞争优势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员工心理健康问题的普遍性</a:t>
            </a:r>
            <a:endParaRPr lang="zh-CN" altLang="en-US"/>
          </a:p>
        </p:txBody>
      </p:sp>
      <p:sp>
        <p:nvSpPr>
          <p:cNvPr id="10490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员工心理健康问题普遍存在，如压力、抑郁、焦虑等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员工心理健康问题对企业的影响，如生产效率、员工离职率等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员工心理健康问题需要得到重视和解决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这些问题会影响员工的工作表现和生活质量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员工心理健康对企业形象的影响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提高员工满意度和忠诚度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提升企业形象和品牌价值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降低员工离职率和招聘成本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增强企业凝聚力和向心力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员工福利政策对心理健康的影响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员工福利政策对员工心理健康的积极作用</a:t>
            </a:r>
            <a:endParaRPr lang="zh-CN" altLang="en-US"/>
          </a:p>
        </p:txBody>
      </p:sp>
      <p:sp>
        <p:nvSpPr>
          <p:cNvPr id="10492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降低员工离职率：良好的福利政策可以降低员工离职率，提高员工的工作稳定性。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减轻员工压力：提供适当的福利政策可以帮助员工减轻工作压力，提高工作满足感。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提高员工幸福感：福利政策可以提供员工更好的生活保障，提高员工的幸福感和归属感。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促进员工个人成长：福利政策可以提供员工更多的培训和学习机会，促进员工的个人成长和发展。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员工福利政策对员工心理健康的负面影响</a:t>
            </a:r>
            <a:endParaRPr lang="zh-CN" altLang="en-US"/>
          </a:p>
        </p:txBody>
      </p:sp>
      <p:sp>
        <p:nvSpPr>
          <p:cNvPr id="104935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缺乏教育和培训：政策中缺乏对员工心理健康的教育和培训，导致员工缺乏对心理健康问题的认识和应对能力。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缺乏隐私保护：政策中缺乏对员工隐私的保护，可能会导致员工在寻求心理健康支持时感到不安和担忧。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缺乏灵活性：政策缺乏灵活性，不能满足不同员工的个性化需求，可能会对员工的心理健康产生负面影响。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缺乏心理健康支持：政策中未提供足够的心理健康支持措施，导致员工在面对心理问题时无法得到及时帮助。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员工福利政策制定中需考虑的因素</a:t>
            </a:r>
            <a:endParaRPr lang="zh-CN" altLang="en-US"/>
          </a:p>
        </p:txBody>
      </p:sp>
      <p:sp>
        <p:nvSpPr>
          <p:cNvPr id="1049418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员工心理健康状况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426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32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员工需求和期望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行业标准和最佳实践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42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48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法律法规和政策要求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制定员工福利政策的建议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建立完善的员工心理健康管理体系</a:t>
            </a:r>
            <a:endParaRPr lang="zh-CN" altLang="en-US"/>
          </a:p>
        </p:txBody>
      </p:sp>
      <p:sp>
        <p:nvSpPr>
          <p:cNvPr id="10495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设立专门的心理健康管理机构，负责员工心理健康的监测、评估和干预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建立员工心理健康档案，定期进行心理健康调查和评估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提供专业的心理咨询和治疗服务，为员工提供个性化的心理健康支持和帮助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开展心理健康教育和培训，提高员工的心理健康意识和自我调节能力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制定针对性的福利政策</a:t>
            </a:r>
            <a:endParaRPr lang="zh-CN" altLang="en-US"/>
          </a:p>
        </p:txBody>
      </p:sp>
      <p:sp>
        <p:nvSpPr>
          <p:cNvPr id="10496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根据员工需求和特点，制定个性化的福利政策，以满足不同员工的实际需求。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建立员工反馈机制，积极倾听员工的意见和建议，不断完善福利政策。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注重福利政策的公平性和透明度，让员工感受到企业的关怀和尊重。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定期评估福利政策的效果，及时调整和改进，以确保福利政策的有效性和可持续性。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建立员工心理健康培训体系</a:t>
            </a:r>
            <a:endParaRPr lang="zh-CN" altLang="en-US"/>
          </a:p>
        </p:txBody>
      </p:sp>
      <p:sp>
        <p:nvSpPr>
          <p:cNvPr id="104970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1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培训内容：针对员工心理健康的培训课程，包括压力管理、情绪调节、应对职场挑战等。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2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培训方式：线上或线下培训，定期开展，确保员工能够及时获得心理健康知识和技能。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2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3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培训效果评估：对培训效果进行评估，收集员工反馈，不断优化培训内容和方式。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3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4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培训师资质：确保培训师具备专业资质和丰富经验，能够提供高质量的心理健康培训。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4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https://d.book118.com/638025116043006032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汉仪书宋二简</vt:lpstr>
      <vt:lpstr>MiSans Normal</vt:lpstr>
      <vt:lpstr>Wingdings</vt:lpstr>
      <vt:lpstr>宋体</vt:lpstr>
      <vt:lpstr>微软雅黑</vt:lpstr>
      <vt:lpstr>Office Theme</vt:lpstr>
      <vt:lpstr>心理健康的员工福利政策制定</vt:lpstr>
      <vt:lpstr>目录</vt:lpstr>
      <vt:lpstr>添加章节标题</vt:lpstr>
      <vt:lpstr>员工心理健康的重要性</vt:lpstr>
      <vt:lpstr>PowerPoint Presentation</vt:lpstr>
      <vt:lpstr>员工心理健康对企业发展的影响</vt:lpstr>
      <vt:lpstr>员工心理健康问题的普遍性</vt:lpstr>
      <vt:lpstr>员工心理健康对企业形象的影响</vt:lpstr>
      <vt:lpstr>员工福利政策对心理健康的影响</vt:lpstr>
      <vt:lpstr>PowerPoint Presentation</vt:lpstr>
      <vt:lpstr>员工福利政策对员工心理健康的积极作用</vt:lpstr>
      <vt:lpstr>员工福利政策对员工心理健康的负面影响</vt:lpstr>
      <vt:lpstr>员工福利政策制定中需考虑的因素</vt:lpstr>
      <vt:lpstr>制定员工福利政策的建议</vt:lpstr>
      <vt:lpstr>PowerPoint Presentation</vt:lpstr>
      <vt:lpstr>建立完善的员工心理健康管理体系</vt:lpstr>
      <vt:lpstr>制定针对性的福利政策</vt:lpstr>
      <vt:lpstr>建立员工心理健康培训体系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2024-09-09T16:31:35.630</cp:lastPrinted>
  <dcterms:created xsi:type="dcterms:W3CDTF">2024-09-09T08:31:35Z</dcterms:created>
  <dcterms:modified xsi:type="dcterms:W3CDTF">2024-09-09T08:31:38Z</dcterms:modified>
</cp:coreProperties>
</file>