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943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1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79087-54A0-4CAE-B839-6A38F20D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55F2B-BD26-484B-9244-2E6A27EC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FCBB3-A290-47CC-B345-C449FF04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8D78E-CF39-43C4-BC07-AF29D8189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F7CC5-3C93-4A41-97C6-F41F6312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061DDF-F2A8-4313-A45D-1D4A57830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A0E100-6749-47C6-837B-8E4A0478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F3AF8-6331-48C4-AC90-1E374D3FE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24272-CB93-442A-A4D2-152EF1897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1599F-0953-49E7-AC57-6086662B7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33F52-94B3-4DFE-B0AA-461EC406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933" r:id="rId2"/>
    <p:sldLayoutId id="2147500934" r:id="rId3"/>
    <p:sldLayoutId id="2147500935" r:id="rId4"/>
    <p:sldLayoutId id="2147500936" r:id="rId5"/>
    <p:sldLayoutId id="2147500937" r:id="rId6"/>
    <p:sldLayoutId id="2147500938" r:id="rId7"/>
    <p:sldLayoutId id="2147500939" r:id="rId8"/>
    <p:sldLayoutId id="2147500940" r:id="rId9"/>
    <p:sldLayoutId id="2147500941" r:id="rId10"/>
    <p:sldLayoutId id="214750094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25134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植树节社区系列活动计划方案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活动背景和目标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活动时间和地点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参与人员和分工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活动预算和资源需求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安全措施和风险控制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活动效果评估和总结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活动背景和目标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https://d.book118.com/638025134106006024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Office Theme</vt:lpstr>
      <vt:lpstr>植树节社区系列活动计划方案</vt:lpstr>
      <vt:lpstr>目录</vt:lpstr>
      <vt:lpstr>活动背景和目标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2024-08-31T22:16:02.114</cp:lastPrinted>
  <dcterms:created xsi:type="dcterms:W3CDTF">2024-08-31T14:16:02Z</dcterms:created>
  <dcterms:modified xsi:type="dcterms:W3CDTF">2024-08-31T14:16:04Z</dcterms:modified>
</cp:coreProperties>
</file>