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59E6F-AF79-4BB7-BA9E-30184850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B071-B244-4648-8F98-9A0C4AFE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AE0DA-A90D-4868-85D0-0DCF4E1AB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3622B-7DCF-4AD6-8AA0-754AB597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0084B-CF09-4726-A410-8758E018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09727-EE58-4362-A844-4C30773E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E58B1-B459-4B7C-B10E-D68FADFD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68E89-ABC3-416F-9682-E64F135A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E2C95-5F78-471E-B9F7-E553BD2B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38E78-3A1E-49BA-AAE8-BF92A5258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66884-45BE-49ED-825F-6353C233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602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安全生产管理制度的标准与规范管理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安全生产管理制度的规范管理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安全生产管理制度实施中的挑战与对策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96" r="244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75" r="333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明确各级管理人员和操作人员的安全职责，规范生产过程中的安全行为，预防和减少事故的发生，保障企业生产安全。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我国安全生产管理制度不断完善，国家层面出台了一系列法律法规和标准，推动企业建立健全安全生产管理体系。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发达国家安全生产管理制度较为成熟，企业普遍建立了完善的安全管理体系，重视员工安全培训和教育，事故率相对较低。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安全生产管理制度是企业安全管理的基础，是预防和减少事故的重要手段，对于保障员工生命财产安全和企业稳定发展具有重要意义。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和实施安全生产管理制度，企业可以规范员工的安全行为，提高员工的安全意识，降低事故发生的概率，减少事故损失，提升企业的社会形象和经济效益。同时，有利于推动企业实现可持续发展，促进社会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明确各级管理人员和操作人员的安全职责和权限，建立全员安全生产责任制。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制定安全目标，将安全责任层层分解，落实到每个岗位和人员。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设立安全生产管理机构，配备专职或兼职安全管理人员，负责安全生产的日常管理工作。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对特种作业人员进行专业培训，确保特种作业人员持证上岗。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对新入职员工进行三级安全教育，确保员工掌握必要的安全知识和操作技能。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定期对员工进行安全培训，提高员工的安全意识和自我保护能力。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定期开展安全检查，及时发现和消除事故隐患。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建立隐患排查治理制度，对排查出的隐患进行登记、评估、整改和验收。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对重大危险源进行重点监控和管理，确保重大危险源处于可控状态。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制定应急预案，明确应急处置程序、措施和责任人。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发生事故时，立即启动应急预案，组织救援和处置工作，最大限度减少人员伤亡和财产损失。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应急预案与处置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《中华人民共和国安全生产法》及相关法规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明确安全生产的基本原则、管理要求、法律责任等，是企业制定安全生产管理制度的基础。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376" r="103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《企业安全生产标准化基本规范》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规定了企业安全生产标准化的基本要求、核心要素、管理模式等，引导企业建立健全安全生产管理体系。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其他相关国家标准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如《职业健康安全管理体系要求》、《危险化学品安全管理条例》等，针对不同行业和领域的安全生产提出具体要求。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https://d.book118.com/638026024106006036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2024-09-16T02:23:44.455</cp:lastPrinted>
  <dcterms:created xsi:type="dcterms:W3CDTF">2024-09-15T18:23:44Z</dcterms:created>
  <dcterms:modified xsi:type="dcterms:W3CDTF">2024-09-15T18:23:46Z</dcterms:modified>
</cp:coreProperties>
</file>