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C8D9A9-5063-4650-925E-E7F55722D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5F2E7-F2B4-4480-B045-21C94DA39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FCE10A-0B92-4825-B6C3-584CA4C84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9DDB11-5B0E-468B-A6A0-AC7992747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FC4C71-97BD-4F47-B83B-FD05490FCA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9F59A7-F402-4B66-9EA1-ED8ABB555D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4244E-3EF5-40E7-A273-873F4382FC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74D5CB-3EF9-4EDB-ACEA-8C38BB217E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7881D-F6D9-47EE-9652-4311D4FC6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935F3-C15E-4E46-9328-E83624826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4DD82-C0F8-495C-884D-072F9875D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2614110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ICU病人镇痛与药物选择护理课件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ICU病人镇痛与护理概述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ICU常用镇痛药物介绍</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药物选择原则与影响因素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镇痛药物的不良反应及处理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护理措施与实施</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案例分享与经验总结</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ICU病人镇痛与护理概述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疼痛是ICU病人常见症状之一，有效的镇痛可以显著减轻病人的痛苦感受。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缓解病人痛苦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提高治疗效果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458" r="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促进康复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疼痛可能导致病人焦虑、紧张，影响治疗效果，通过镇痛可以改善病人的心理状态，提高治疗效果。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疼痛可能延缓病人的康复进程，通过镇痛可以减轻病人的心理压力，促进康复。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镇痛的必要性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包括口服给药、注射给药、直肠给药等途径，常用的镇痛药物有阿片类药物、非甾体抗炎药等。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药物治疗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包括物理疗法、按摩、针灸等，这些方法可以与药物治疗结合使用，提高镇痛效果。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非药物治疗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镇痛方法简介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护理人员需要密切监测病人的疼痛状况，及时发现并处理疼痛相关问题。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监测病人疼痛状况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协助医生制定镇痛方案</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实施镇痛措施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评估镇痛效果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护理人员需要与医生密切合作，协助制定个性化的镇痛方案。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护理人员需要按照医生的指示和镇痛方案，正确实施镇痛措施，确保病人获得最佳的镇痛效果。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护理人员需要定期评估镇痛效果，及时调整镇痛方案，以提高镇痛效果和病人的舒适度。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护理在镇痛过程中的作用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ICU常用镇痛药物介绍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338" b="33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非甾体消炎药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药理作用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非甾体消炎药通过抑制环氧化酶和前列腺素的合成发挥抗炎和镇痛作用。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常用药物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包括阿司匹林、布洛芬、吲哚美辛等。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长期使用可能导致胃溃疡、出血、心血管事件等副作用，应谨慎使用。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阿片类药物通过与中枢神经阿片受体结合发挥镇痛作用，具有较强的镇痛效果。</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药理作用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包括吗啡、芬太尼、哌替啶等。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常用药物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可能导致呼吸抑制、恶心呕吐、成瘾性等副作用，应严格控制使用剂量和时间。</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注意事项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阿片类药物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局部麻醉药通过阻断神经冲动的传导发挥镇痛作用，主要用于局部疼痛的治疗。</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药理作用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包括利多卡因、布比卡因、罗哌卡因等。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常用药物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708" r="15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使用时应确保局部麻醉药的浓度和剂量适当，避免出现神经损伤和心血管事件等副作用。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局部麻醉药与局麻药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常用药物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曲马多主要用于术后疼痛的治疗，奈福泮可用于术后和癌症疼痛的治疗，氯胺酮在小儿手术中常作为麻醉前用药。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药理作用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其他镇痛药物包括曲马多、奈福泮、氯胺酮等，具有不同程度的镇痛作用。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使用其他镇痛药物时应注意药物的适应症、剂量和使用方法，避免出现不良反应和药物相互作用。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917" r="159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其他镇痛药物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药物选择原则与影响因素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选择的药物应能有效镇痛，满足病人需求。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有效性</a:t>
            </a:r>
          </a:p>
        </p:txBody>
      </p:sp>
      <p:pic>
        <p:nvPicPr>
          <p:cNvPr id="5" name="Picture 5"/>
          <p:cNvPicPr>
            <a:picLocks noChangeAspect="1"/>
          </p:cNvPicPr>
          <p:nvPr/>
        </p:nvPicPr>
        <p:blipFill>
          <a:blip r:embed="rId2"/>
          <a:srcRect l="9917" r="991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药物应具有较低的副作用和风险，确保病人安全。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根据病人的具体情况和需求，制定个体化的用药方案。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个体化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药物选择原则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年龄与性别</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不同年龄和性别的病人对药物的反应不同，需考虑个体差异。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基础疾病与用药史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病人的基础疾病和用药史可能影响药物的效果和安全性。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病情严重度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病人的病情严重度影响药物的选择，需根据病人情况调整药物剂量和种类。</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病人因素对药物选择的影响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https://d.book118.com/638026141100006026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2024-09-03T23:44:47.425</cp:lastPrinted>
  <dcterms:created xsi:type="dcterms:W3CDTF">2024-09-03T15:44:47Z</dcterms:created>
  <dcterms:modified xsi:type="dcterms:W3CDTF">2024-09-03T15:44:49Z</dcterms:modified>
</cp:coreProperties>
</file>