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1549A-CA0C-4395-8546-73D719E9E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EED50-128D-4349-83D4-1FA836997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A9FF5-ADDB-4419-8361-FBF148F4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91CBA-B408-4BD7-AA72-4956F1E0A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78DFA-8F4A-40F2-B831-6B75F3DDA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3AF703-4C3A-4283-90B5-10223A8B8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F1BF90-32DF-4869-8F05-3B36A4CE0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5355B-8C74-4CDE-90FE-CC5C57C4D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9860C-92B0-4217-8BB2-8A7946F77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FDEA3-7203-4883-8976-8519BE938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9B29E-C90E-4276-BCE2-C03467374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27065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大数据科学与技术咨询服务业应用案例分享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大数据科学基础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大数据科学与技术咨询服务业应用案例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大数据科学与技术咨询服务业挑战与机遇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898" b="258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数字化时代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随着互联网、物联网、云计算等技术的快速发展，大数据已经成为推动社会进步和经济增长的重要动力。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咨询服务业转型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传统咨询服务业面临数字化、智能化的挑战，需要借助大数据等先进技术提升服务质量和效率。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大数据应用潜力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大数据在咨询服务业中具有广阔的应用前景，可以为客户提供更精准、个性化的解决方案，推动行业创新和发展。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大数据可以帮助咨询服务业实现数据驱动决策，通过对海量数据的收集、分析和挖掘，为客户提供更科学、客观的决策依据。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风险管理与合规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大数据可以帮助咨询服务业加强风险管理和合规工作，通过对数据的实时监测和分析，及时发现潜在风险并采取相应的应对措施。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大数据可以优化咨询服务业的业务流程，提高服务效率和质量，降低运营成本。例如，利用大数据技术对客户需求进行预测和分析，提前安排资源和服务计划，减少等待时间和浪费。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客户画像与精准营销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利用大数据技术，咨询服务业可以构建客户画像，实现精准营销和服务，提高客户满意度和忠诚度。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大数据在咨询服务业中的应用现状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大数据科学基础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大数据是指无法在一定时间范围内用常规软件工具进行捕捉、管理和处理的数据集合，是需要新处理模式才能具有更强的决策力、洞察发现力和流程优化能力的海量、高增长率和多样化的信息资产。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具有数据量大、数据种类多、处理速度快、价值密度低等特点。其中，数据量大指数据量已达到TB级别甚至更高；数据种类多指数据包括结构化、半结构化和非结构化数据；处理速度快指数据处理需要实时分析而非批量处理；价值密度低指数据中蕴含的价值与数据量的大小成反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大数据概念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分布式存储技术是将数据分散存储在多个独立的设备上，采用可扩展的系统结构，利用多台存储服务器分担存储负荷，提高系统的可靠性、可用性和存取效率。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计算技术是一种计算方法，和集中式计算是相对的。随着计算技术的发展，有些应用需要非常巨大的计算能力才能完成，如果采用集中式计算，需要耗费相当长的时间来完成。分布式计算将该应用分解成许多小的部分，分配给多台计算机进行处理。这样可以节约整体计算时间，大大提高计算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数据挖掘技术是指从大量的、不完全的、有噪声的、模糊的、随机的数据中，提取隐含在其中的、人们事先不知道的、但又是潜在有用的信息和知识的过程。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分布式计算技术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金融领域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大数据在金融领域的应用主要包括风险管理、客户管理、精准营销等方面。通过对海量数据的分析和挖掘，金融机构可以更好地了解客户的需求和行为，提高风险管理能力和营销效果。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大数据在医疗领域的应用主要包括疾病预测、个性化治疗、医疗资源优化等方面。通过对医疗数据的分析和挖掘，医疗机构可以更好地了解疾病的发病机制和治疗方法，提高医疗资源的利用效率和治疗效果。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大数据在智慧城市领域的应用主要包括交通管理、环境监测、公共安全等方面。通过对城市数据的分析和挖掘，政府可以更好地了解城市的运行状况和发展趋势，提高城市管理的效率和智能化水平。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咨询服务业概述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咨询服务业是为客户提供专业知识、技能和经验，帮助客户解决复杂问题、实现目标的一种服务行业。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根据服务内容和领域不同，咨询服务业可分为管理咨询、战略咨询、IT咨询、人力资源咨询、市场研究咨询等多个子领域。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咨询服务业定义及分类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随着全球化和信息化的加速发展，咨询服务业市场规模不断扩大，竞争日益激烈。同时，客户需求也日益多样化和个性化。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未来咨询服务业将更加注重数字化、智能化和专业化发展，通过大数据、人工智能等技术手段提高服务效率和质量。同时，跨领域合作和全球化发展也将成为重要趋势。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咨询服务业市场现状及趋势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大数据可以帮助咨询服务业更准确地把握市场趋势和客户需求，提高决策的科学性和有效性。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通过大数据分析，咨询服务业可以优化服务流程、提高服务效率和质量，降低运营成本。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大数据可以推动咨询服务业创新服务模式，如基于数据的定制化服务、智能化服务等，满足客户个性化需求。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大数据在咨询服务业中的价值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大数据科学与技术咨询服务业应用案例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https://d.book118.com/638027065132006034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2024-09-13T10:54:41.291</cp:lastPrinted>
  <dcterms:created xsi:type="dcterms:W3CDTF">2024-09-13T02:54:41Z</dcterms:created>
  <dcterms:modified xsi:type="dcterms:W3CDTF">2024-09-13T02:54:43Z</dcterms:modified>
</cp:coreProperties>
</file>