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7DA6765-12F3-45BA-8C69-3BFBFFB94C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B1A4DA-651B-4F0F-86A2-5C26DD14EB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FF377E4-89A8-4E54-8881-9A93A3C3E1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C847407-DF47-44BE-B3F7-1A9B4E4B55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79DC978-8387-4366-80F7-E20E4AA56B9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D151F7B-51B7-4FED-92FB-5150F65BE11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7D26A43-2858-4B55-84EE-4DF24EABC86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960F39-9433-4792-9B18-A723DE90B2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7B43F4-D214-489B-92C5-6C3591D854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408523-1157-4E63-9D36-7E394B2026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1D26E0-9ADE-4F61-A0E6-B512B04B2E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8027072042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输液心理护理</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输液患者的常见心理问题</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输液心理护理的方法和技巧</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特殊情况下的输液心理护理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输液心理护理的实践案例</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探讨输液心理护理在临床实践中的重要性及其对患者心理状态的影响。</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随着医学模式的转变，心理护理在临床治疗中的作用越来越受到重视。特别是在输液过程中，患者的心理状态对治疗的顺利进行和效果有着显著的影响。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5566" b="556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719" r="2471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输液心理护理是指在输液过程中，医护人员运用心理学原理和方法，关注患者的心理需求，以减轻其焦虑、恐惧等不良情绪，促进治疗的顺利进行。</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重要性</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输液心理护理有助于提高患者的治疗依从性，减轻其痛苦体验，促进疾病的康复。同时，良好的心理状态也有助于提高患者的免疫力，增强其抵抗疾病的能力。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定义和重要性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输液患者的常见心理问题</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582" r="3058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481" r="32481"/>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紧张和焦虑</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护士应主动与患者沟通，解释输液的必要性、过程和注意事项，以减轻患者的紧张和焦虑情绪。</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紧张和焦虑是输液患者最常见的心理问题，由于对输液过程的未知和担忧，患者可能会感到紧张和焦虑。</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716" b="27716"/>
          <a:stretch>
            <a:fillRect/>
          </a:stretch>
        </p:blipFill>
        <p:spPr>
          <a:xfrm>
            <a:off x="3909691" y="1250241"/>
            <a:ext cx="7848600" cy="5248276"/>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恐惧和不安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恐惧和不安也是输液患者常见的心理问题，尤其是对于首次输液的患者。</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护士应给予患者足够的安慰和鼓励，同时保持治疗环境安静、舒适，以减轻患者的恐惧和不安情绪。</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0813" r="2081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有些患者可能会对输液产生抵触和抗拒心理，这可能是因为对输液的误解或不信任。</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护士应耐心倾听患者的疑虑，并给予合理的解释和安抚，以消除患者的抵触和抗拒情绪。</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抵触和抗拒</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输液心理护理的方法和技巧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护士应以热情、友好的态度接待患者，消除患者的紧张情绪。</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热情接待</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24" r="16724"/>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耐心倾听</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细致解答</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耐心倾听患者的诉求和问题，给予关心和关注。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对患者提出的问题进行耐心细致的解答，增强患者的信任感。</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建立信任关系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使用温和、亲切的语言与患者交流，避免使用专业术语。</a:t>
            </a:r>
          </a:p>
        </p:txBody>
      </p:sp>
      <p:pic>
        <p:nvPicPr>
          <p:cNvPr id="5" name="Picture 5"/>
          <p:cNvPicPr>
            <a:picLocks noChangeAspect="1"/>
          </p:cNvPicPr>
          <p:nvPr/>
        </p:nvPicPr>
        <p:blipFill>
          <a:blip r:embed="rId2"/>
          <a:srcRect l="16625" r="1662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21875" r="2187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语言温和</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表达要清晰、简明，避免使用模糊不清的词语。</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表达清晰</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注意肢体语言的运用，如微笑、点头等，增强沟通效果。</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肢体语言</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沟通技巧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https://d.book118.com/638027072042006035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2024-09-14T01:14:39.648</cp:lastPrinted>
  <dcterms:created xsi:type="dcterms:W3CDTF">2024-09-13T17:14:39Z</dcterms:created>
  <dcterms:modified xsi:type="dcterms:W3CDTF">2024-09-13T17:14:41Z</dcterms:modified>
</cp:coreProperties>
</file>