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E895F0-E494-463B-AA8F-1E4265727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A2724B-29C7-4A27-8978-1F9C846B4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75A330-D571-4A97-9037-C05F59D67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06A7A8-977B-4255-8ADD-DFC4EA695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63CCB7-46B6-44BB-B350-298E90454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C8E0EF-7480-484F-B7E2-B5DCE0CDF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B49D9A-AF6C-42F0-8671-D6EA76160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14CBDC-EC7B-4BD4-9555-16B9B2821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007695-83C1-4DF8-8067-CBC83AE0B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C438D4-914E-4219-94E5-AFB8FE88A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DAACBC-9A73-4652-AAC7-6C9637127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30066133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高热惊厥都业琴课件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高热惊厥概述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高热惊厥的诊断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高热惊厥的治疗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高热惊厥的预防与护理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高热惊厥的科研进展与展望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高热惊厥概述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流行病学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高热惊厥在儿童中较为常见，特别是在6个月至5岁的儿童中。其发病率因地区、种族和家庭因素而异。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高热惊厥的发病率因不同研究而有所差异，但总体上，约2%-5%的儿童在发热时会出现惊厥。其中，约60%-70%的高热惊厥儿童在首次发作后会在未来再次出现惊厥。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高热惊厥概述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高热惊厥的诊断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根据患儿的病史、临床表现和体格检查，结合辅助检查结果，综合判断是否为高热惊厥。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首先收集患儿的病史，观察临床表现，进行体格检查；然后根据需要选择辅助检查方法，如脑电图、头颅影像学检查等；最后综合各项检查结果，得出诊断结论。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诊断标准与流程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高热惊厥与癫痫发作在临床表现上相似，但癫痫发作通常无发热，且反复发作，脑电图检查有异常放电表现。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癫痫发作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颅内感染也可引起惊厥，伴有高热、头痛、呕吐等症状，但通常有颅内高压表现，脑脊液检查异常。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颅内感染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4958" r="49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708" b="1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低血糖、低钙血症等代谢紊乱也可引起惊厥，但通常伴有相关症状，如面色苍白、手足抽搐等。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代谢紊乱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鉴别诊断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辅助检查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脑电图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脑电图是诊断高热惊厥的常用辅助检查方法，有助于发现异常脑电波，了解大脑功能状况。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头颅影像学检查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如CT或MRI，有助于排除颅内病变引起的惊厥，了解脑部结构是否正常。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其他检查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根据患儿的具体情况，医生可能会要求进行其他相关检查，如血液检查、尿液检查等，以了解患儿的全身状况和病因。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高热惊厥的治疗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确保患儿呼吸道畅通，及时清理呼吸道分泌物，必要时进行吸氧治疗。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4155" r="3415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控制体温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防止咬伤舌头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381" r="1538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迅速采取措施降低体温，如使用退热药物、温水擦浴等。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在惊厥发作时，可用纱布包裹压舌板或毛巾放在上下牙齿之间，防止咬伤舌头。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急性期治疗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https://d.book118.com/638030066133006024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2024-09-01T06:10:59.663</cp:lastPrinted>
  <dcterms:created xsi:type="dcterms:W3CDTF">2024-08-31T22:10:59Z</dcterms:created>
  <dcterms:modified xsi:type="dcterms:W3CDTF">2024-08-31T22:11:01Z</dcterms:modified>
</cp:coreProperties>
</file>