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A3F505-3B7B-4062-B172-BC8BB59C85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24C569-EBF9-4859-83FE-3B094A9489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D483FD-2F7E-400D-A95E-E5DEFED200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4FFD62-2D69-4CFC-9B7C-1C890295D5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D12772B-394D-44BA-ACD8-DF72D99CEE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3072B85-D409-43FA-8BAD-1DAD4A8256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24C0DB5-A3DB-4204-B005-87E7509B2A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35F1DD-8E96-4072-8BE3-F9A98ADEC6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0D2AAA-2AD5-43EE-8FD5-3EC15D6B03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F750DE-9C9D-4705-97F0-C2D746B0D4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59CF67-9DA9-4F4F-8FCC-EE7EB059D0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8031074013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443552" y="5298017"/>
            <a:ext cx="309880" cy="4603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311557" y="3754267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AutoShape 4"/>
          <p:cNvSpPr/>
          <p:nvPr/>
        </p:nvSpPr>
        <p:spPr>
          <a:xfrm>
            <a:off x="1311557" y="1950146"/>
            <a:ext cx="9400476" cy="1714909"/>
          </a:xfrm>
          <a:prstGeom prst="rect">
            <a:avLst/>
          </a:prstGeom>
          <a:solidFill>
            <a:srgbClr val="FFFFFF">
              <a:alpha val="19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11557" y="2075454"/>
            <a:ext cx="9400476" cy="146429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950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宫颈环扎护理查房PPT课件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1311557" y="1848443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7" name="TextBox 7"/>
          <p:cNvSpPr txBox="1"/>
          <p:nvPr/>
        </p:nvSpPr>
        <p:spPr>
          <a:xfrm>
            <a:off x="3399708" y="4301515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155002" y="4301515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2023-12-30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33375" y="3484033"/>
            <a:ext cx="3881973" cy="1001619"/>
          </a:xfrm>
          <a:prstGeom prst="rect">
            <a:avLst/>
          </a:prstGeom>
        </p:spPr>
        <p:txBody>
          <a:bodyPr vert="horz" wrap="non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258959" y="2520951"/>
            <a:ext cx="2065299" cy="993775"/>
          </a:xfrm>
          <a:prstGeom prst="rect">
            <a:avLst/>
          </a:prstGeom>
          <a:solidFill>
            <a:srgbClr val="FFFFFF">
              <a:alpha val="18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23781" y="2516293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671623" y="1175236"/>
            <a:ext cx="6516705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宫颈环扎手术介绍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宫颈环扎手术护理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宫颈环扎手术并发症及处理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宫颈环扎手术成功案例分享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宫颈环扎手术展望与未来发展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宫颈环扎手术介绍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宫颈环扎手术的定义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该手术通常用于治疗宫颈机能不全，以预防怀孕中晚期发生宫颈扩张和早产。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宫颈环扎手术是一种通过手术方法对宫颈进行环形缝合，以加强宫颈的支撑能力的手术。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宫颈环扎手术的适应症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宫颈机能不全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宫颈结构薄弱或缺失，无法承受胎儿体重和妊娠晚期宫腔压力，导致早产或自然流产。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先天性宫颈发育不良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由于先天性宫颈发育不良，宫颈无法承受胎儿体重和宫腔压力，导致早产或自然流产。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多次早产史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有多次早产史的孕妇，宫颈受到多次扩张，可能导致宫颈机能不全。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如果胎儿存在严重异常，如染色体异常、严重畸形等，不宜进行宫颈环扎手术。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胎儿异常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宫缩抑制剂无效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9250" r="292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如果孕妇在妊娠中期出现宫缩，使用宫缩抑制剂无效，也不宜进行宫颈环扎手术。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如果孕妇存在宫腔感染，不宜进行宫颈环扎手术。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宫颈环扎手术的禁忌症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宫颈环扎手术护理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向患者及家属介绍手术目的、过程及注意事项，缓解焦虑情绪。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5625" r="1562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000" r="160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评估患者身体状况，了解有无手术禁忌症。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术前评估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协助完善相关检查，备皮、备血等。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术前准备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术前护理准备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542" r="1454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708" r="16708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核对患者身份及手术部位。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6875" r="16875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协助麻醉师进行麻醉，确保患者安全。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术中观察患者生命体征，及时发现并处理异常情况。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术中护理配合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密切观察患者体温、心率、呼吸等指标。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监测生命体征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评估患者疼痛程度，采取有效措施缓解疼痛。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疼痛护理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保持切口清洁干燥，遵医嘱使用抗生素。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预防感染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术后护理要点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宫颈环扎手术并发症及处理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https://d.book118.com/638031074013006023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2024-08-29T11:13:59.274</cp:lastPrinted>
  <dcterms:created xsi:type="dcterms:W3CDTF">2024-08-29T03:13:59Z</dcterms:created>
  <dcterms:modified xsi:type="dcterms:W3CDTF">2024-08-29T03:14:01Z</dcterms:modified>
</cp:coreProperties>
</file>