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4CD47-D5F9-43AC-8DE2-F24DDC28D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BA653-69B8-475D-B158-842076D8C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CF056-37C8-4D7C-A486-FC860BACA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1D331-5FC9-4C2F-93F5-2F24C116E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6C6B76-C6B6-4340-B1A5-00FD7F5A3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23EC2A-393B-43C4-B9C3-F1F79F911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723F7E-21C7-42DA-BAAD-2A01C1C57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32D0F-043B-4D29-8FF2-524E2AB91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78DD0-D151-48C9-8DE9-FFD6BD6BA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3022F-995A-4DC4-826A-360EA4F58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B3A97-BBA5-47DB-8911-A45B270A6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31140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单招考试培训班的发展状况和路线规划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单招考试培训班市场分析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单招考试培训班教学现状与问题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单招考试培训班发展策略与措施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单招考试培训班路线规划与实施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单招考试培训班未来展望与挑战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随着教育改革的深入推进，单招考试逐渐成为高职院校招生的重要途径，培训班的发展是适应这一改革需求的必然结果。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部分地区教育资源不均衡，单招考试培训班为考生提供了弥补资源差距的机会。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弥补教育资源不足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通过专业的培训和指导，帮助考生提升应考能力和综合素质，增加录取机会。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提升考生竞争力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目前，单招考试培训机构种类繁多，包括大型连锁机构、地方品牌机构以及个人工作室等。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培训机构多样化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培训内容涵盖知识讲解、应试技巧、模拟考试等多个方面，为考生提供全方位的备考支持。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培训内容全面化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除了传统的线下培训，线上培训也逐渐成为主流，为考生提供更加灵活的学习方式。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培训方式多元化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虽然培训班数量众多，但培训质量参差不齐，部分机构存在夸大宣传、收费不透明等问题。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培训效果参差不齐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培训班发展现状概述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单招考试培训班市场分析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随着国家对职业教育和高等教育的重视，单招考试作为升学的重要途径之一，其培训班市场需求不断增长。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考生数量增加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随着高考竞争日益激烈，越来越多考生选择通过单招考试进入高校，对单招考试培训班的需求也随之增加。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考生对单招考试培训班的需求呈现多样化趋势，包括线上培训、面授培训、一对一辅导等多种形式。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大型培训机构品牌影响力强，占据市场主导地位，但小型培训机构也在逐渐崛起。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优质的教学质量和口碑是培训机构的核心竞争力，考生越来越注重培训效果。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价格是影响考生选择的重要因素之一，培训机构需要在保证教学质量的前提下，合理制定价格策略。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考生获取单招考试培训班信息的渠道主要包括学校、老师、同学推荐以及网络搜索等。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选择决策因素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考生在选择单招考试培训班时，主要考虑因素包括教学质量、师资力量、价格、上课时间等。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考生群体特征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单招考试考生以高中生和中职生为主，年龄层次相对集中，对培训班的期望和需求较为明确。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单招考试培训班教学现状与问题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教学内容单一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当前单招考试培训班的教学内容主要集中在考试知识点的灌输，缺乏对考试技巧、应试心态等方面的全面培养。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教学方法陈旧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大部分培训班仍采用传统的讲授式教学，缺乏互动和实践环节，难以激发学生的学习兴趣和主动性。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部分培训班的教师缺乏教学经验和实践能力，难以提供高质量的教学服务。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师资力量薄弱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由于缺乏个性化的教学计划和针对性的辅导，部分学生的学习效果并不理想，难以在考试中取得优异成绩。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培训效果不佳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师资力量与培训效果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当前单招考试培训班市场缺乏统一的管理标准和规范，导致市场秩序混乱，存在诸多不良现象。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缺乏规范管理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部分培训班过于追求经济利益，忽视学生的实际需求和学习特点，提供的教学服务与学生需求不匹配。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忽视学生需求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大部分培训班在教学内容、方法等方面缺乏创新意识和实践，难以满足学生日益增长的学习需求。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单招考试培训班发展策略与措施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https://d.book118.com/638031140030006026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2024-09-03T06:54:36.828</cp:lastPrinted>
  <dcterms:created xsi:type="dcterms:W3CDTF">2024-09-02T22:54:36Z</dcterms:created>
  <dcterms:modified xsi:type="dcterms:W3CDTF">2024-09-02T22:54:39Z</dcterms:modified>
</cp:coreProperties>
</file>