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0C8C0-4280-4702-9B0E-7CAC38E43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DCEC8-B3E8-4E68-80BC-C9A01E39E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3F622-9326-451F-A666-0BFD8BCF6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FC02AB-8DCA-4CF2-8463-B71F15A79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FBE925-A85E-43AA-9DC3-EE40D4A87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50E4B0-5950-4AD3-974A-BF5EA630B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CF23CA-0278-42A1-ABFD-6BC933786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F084CF-2A4B-4698-B85E-64DF008E5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7AA020-4337-4520-97BD-DA37BDC85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A0804-5C04-4FE6-A1BE-54639DB17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F385C-C301-4D15-83E1-F592F289B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3114207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高血压的症状与诊断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高血压的药物治疗与非药物治疗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高血压患者的日常护理与生活管理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高血压患者的健康教育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776" r="297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299" r="242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高血压是一种常见的慢性疾病，通常指成人收缩压≥140mmHg和（或）舒张压≥90mmHg的情况。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根据血压水平，高血压可分为正常、正常高值、1级、2级和3级高血压。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血压水平分类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19" b="67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占高血压的95%以上，病因不明，可能与遗传、年龄、性别、饮食习惯等因素有关。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由其他疾病引起的高血压，如肾小球肾炎、嗜铬细胞瘤等。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继发性高血压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原发性高血压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高血压的病因复杂，包括遗传、年龄、性别、饮食习惯、缺乏运动、吸烟、饮酒等。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高血压的发病机制涉及多个方面，包括血管阻力增加、心脏输出量增加、血管壁重塑等。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54" r="2535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高血压的病因和发病机制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高血压的症状与诊断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948" r="1194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78" r="1467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541" r="1454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高血压的症状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通常发生在后脑勺或太阳穴，严重时可能伴随恶心或呕吐。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感觉胸口压抑，呼吸困难，有时伴随胸痛。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由于心脏负担加重，患者常感到疲劳无力。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心跳加速或不规则，心前区不适感。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头痛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胸闷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疲劳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心悸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收缩压（高压）≥140 mmHg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舒张压（低压）≥90 mmHg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不同日三次测量血压均高于正常值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高血压的诊断标准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脑血管疾病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肾脏疾病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视网膜病变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高血压的并发症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567" r="1456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9" r="1654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4585" r="1458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高血压可导致心脏肥厚、心绞痛、心肌梗死等。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高血压可引起脑梗塞、脑出血等脑血管事件。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长期高血压可导致肾功能损害，甚至肾衰竭。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高血压可引起视网膜病变，影响视力。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高血压的药物治疗与非药物治疗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降压药物类型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包括血管紧张素转换酶抑制剂、血管紧张素受体拮抗剂、钙通道阻滞剂、利尿剂等，每种药物的作用机制和适用人群不同，应根据患者的具体情况选择合适的药物。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起始剂量宜小，逐步增加剂量，优先选择长效制剂，尽量使用最低有效剂量，注意个体化治疗，并定期评估降压效果和安全性。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83" r="16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包括减轻体重、减少钠盐摄入、补充钾盐和镁盐、增加运动、减轻精神压力、保持心理平衡等，这些措施有助于降低血压，改善心血管健康。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生活方式干预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控制热量摄入，减少高脂肪、高胆固醇食物的摄入，增加蔬菜、水果、全谷类等富含膳食纤维的食物摄入，有助于降低血压。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https://d.book118.com/638031142074006026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2024-09-03T22:13:17.173</cp:lastPrinted>
  <dcterms:created xsi:type="dcterms:W3CDTF">2024-09-03T14:13:17Z</dcterms:created>
  <dcterms:modified xsi:type="dcterms:W3CDTF">2024-09-03T14:13:19Z</dcterms:modified>
</cp:coreProperties>
</file>