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393703-35EF-456F-8E12-282A3C832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ABFD1-EEB4-4F7E-88EE-03E2D96D2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072132-AB2E-40DD-9010-01E9AAE45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C8112C-8E5B-474B-AC74-BCF0DE52B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C9420D-70B7-4D84-AB14-10DB3C7C7F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1936E0-A7BF-4EAD-8D44-CB6B949256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A01AA5-2A0C-46B1-8F1B-62B4EF8309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244AB-B789-4A85-8427-D17CE7CEA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F53CC-5DB4-48BB-B6F4-7854C24A0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E0E9C-32B7-46C3-8CCA-31197EB89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3F218-D2F5-4D09-8487-0BB25B9904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32004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现代文学流派的发展与文化传承</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现代文学流派的主要类型及特点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现代文学流派的文化内涵与精神特质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现代文学流派在文化传承中的作用与影响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现代文学流派的发展趋势与挑战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文学流派的定义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文学流派的分类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文学流派的定义与分类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根据创作主题、艺术手法、审美追求等不同标准，文学流派可分为现实主义、浪漫主义、现代主义、后现代主义等多种类型。</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文学流派是指在一定历史时期和地域范围内，具有共同创作倾向、审美追求和艺术风格的作家群体所形成的文学派别。</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随着工业革命的推进和资本主义的发展，现实主义文学流派逐渐兴起，以客观真实地反映社会生活为主要特征。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19世纪末至20世纪初</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现代主义文学流派崭露头角，强调对内心世界的探索和表现，追求艺术形式的创新和实验。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20世纪上半叶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后现代主义文学流派逐渐崛起，对现代主义进行反思和超越，强调多元性、不确定性和语言游戏等特征。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20世纪下半叶至今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现代文学流派的发展历程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传承文化遗产</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促进文化创新</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增强文化认同</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推动文化交流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文化传承的重要性</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文学流派作为文化遗产的重要组成部分，其传承有助于保护和弘扬民族优秀文化传统。</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通过对文学流派的传承和发展，可以激发新的创作灵感和艺术表现力，推动文化创新。</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不同文学流派之间的交流与融合有助于促进世界文化的多样性和包容性发展。</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文学流派的传承有助于增强民族的文化认同感和自信心，提高国家文化的软实力。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现代文学流派的主要类型及特点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现实主义文学以客观、真实地描绘社会生活为主要特点，通过典型环境中的典型人物塑造，揭示社会生活的本质和规律。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真实反映社会生活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现实主义作家通常具有强烈的批判精神，他们通过对社会现象的深入剖析，揭露社会的不公和腐败，呼吁改革和进步。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批判精神</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现实主义文学注重细节描写和人物心理刻画，通过细腻入微的笔触展现人物性格和命运，使读者产生强烈的共鸣。</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艺术手法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现实主义文学流派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追求理想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浪漫主义文学强调对理想世界的追求，表现人类内心深处的情感和激情，以及对自然、历史和文化的热爱。</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个性解放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浪漫主义作家倡导个性解放和人的自由发展，反对封建专制和等级制度对人的束缚和压迫。</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艺术手法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浪漫主义文学注重想象和夸张，善于运用象征、隐喻等修辞手法，创造出瑰丽多彩的艺术世界。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浪漫主义文学流派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创新精神</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现代主义作家追求艺术形式和内容的创新，打破传统文学的规范和束缚，探索新的艺术表达方式。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艺术手法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现代主义文学注重内心世界的表现，善于运用意识流、象征、荒诞等手法，展现人的复杂心理和潜意识活动。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反映现代生活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现代主义文学以反映现代生活为主要任务，表现人在现代社会中的孤独、迷茫和异化等主题。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现代主义文学流派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多元性和不确定性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后现代主义作家强调多元性和不确定性，反对单一真理和绝对价值，倡导多元文化和多重视角。</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艺术手法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后现代主义文学注重语言游戏和文本间性，善于运用拼贴、戏仿、反讽等手法，打破传统叙事结构和意义阐释的界限。</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反思现代性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后现代主义文学对现代性进行反思和批判，揭示现代社会中的虚无主义、消费主义和相对主义等问题。</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后现代主义文学流派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现代文学流派的文化内涵与精神特质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对人性的深刻揭示与探讨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现代文学强调个体的独立性和自主性，呼吁摆脱社会束缚和传统观念的桎梏，追求真正的自我和自由。</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追求人性的解放与自由</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现代文学流派通过深入挖掘人物内心世界，展现人性的各种面貌，如善恶、爱恨、欲望等。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揭示人性的复杂性和多面性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作品中经常表现人物在特定社会环境和人生境遇中的无奈、困惑和挣扎，引发对人性的深刻思考。</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探讨人性的困境与挣扎</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https://d.book118.com/638032004033006035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2024-09-13T23:11:54.826</cp:lastPrinted>
  <dcterms:created xsi:type="dcterms:W3CDTF">2024-09-13T15:11:54Z</dcterms:created>
  <dcterms:modified xsi:type="dcterms:W3CDTF">2024-09-13T15:11:56Z</dcterms:modified>
</cp:coreProperties>
</file>