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48F7C-40C7-443F-A236-77FF03ABD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0C29B-43F7-4DCF-814E-07453E526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DD114-3613-490F-B2A8-54568A12A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D514A-BB36-4AAB-883B-8F142BD66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8B613A-C739-4191-BCCF-F90D82D7E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A5D2BA-CFD7-472C-ACC2-6FA8F2647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06F0C-4A17-4492-BB1F-7D81C6740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370E8-281C-4DAB-9F53-A71A3AF6B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2B0FA-FA20-49C4-BD86-6F3D41061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0C42E-A90D-4A48-89E6-399640F3A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5023D-5882-4453-95AC-04B9CA6D6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32005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外科护理培训内容PPT\n## 1.外科护理的基本概念与重要性\n### 1.1外科护理的定义与范畴\n### 1.2外科护理在医疗体系中的地位\n### 1.3外科护理对患者康复的影响\n## 2.外科护理的基本技能与操作\n### 2.1外科护理的基本技能要求\n### 2.2外科护理的操作流程与规范\n### 2.3外科护理的操作技巧与经验\n## 3.外科护理的器械与设备\n### 3.1外科护理常用器械与设备介绍\n### 3.2外科护理器械与设备的正确使用\n### 3.3外科护理器械与设备的清洁与消毒\n## 4.外科护理的临床表现与诊断\n### 4.1外科护理的临床表现特点\n### 4.2外科护理的诊断方法与技巧\n### 4.3外科护理的病情评估与分级\n## 5.外科护理的治疗方案与护理措施\n### 5.1外科护理的治疗方案选择与调整\n### 5.2外科护理的护理措施与实施\n### 5.3外科护理的并发症预防与处理\n## 6.外科护理的沟通与心理护理\n### 6.1外科护理的沟通技巧与注意事项\n### 6.2外科护理的心理护理原则与方法\n### 6.3外科护理的家属沟通与支持\n## 7.外科护理的团队协作与管理\n### 7.1外科护理的团队协作原则与方法\n### 7.2外科护理的管理制度与规范\n### 7.3外科护理的质量控制与持续改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外科护理培训内容PPT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外科护理的基本概念与重要性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外科护理是护理学的一个分支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关注外科疾病患者的护理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包括术前、术中、术后的护理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涉及外科手术、创伤、感染等方面的护理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外科护理的范畴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感染患者的护理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外科护理的定义与范畴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外科护理在医疗体系中的重要性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外科疾病往往需要手术治疗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外科护理为患者提供全面的护理服务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有助于提高手术成功率，降低并发症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外科护理与外科医生的合作关系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外科医生负责手术治疗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外科护理负责患者的围手术期护理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双方紧密合作，共同保障患者康复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外科护理对患者康复的重要性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良好的外科护理有助于患者术后恢复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减少术后并发症，提高生活质量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有助于患者心理康复，增强信心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外科护理对患者康复的影响因素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护理人员的专业素质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护理管理的水平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1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外科护理的基本技能与操作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外科护理的基本技能</a:t>
                </a:r>
                <a:endParaRPr/>
              </a:p>
            </p:txBody>
          </p:sp>
          <p:sp>
            <p:nvSpPr>
              <p:cNvPr id="3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手术器械的使用与消毒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手术患者的护理配合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术后患者的护理与康复指导</a:t>
                </a:r>
                <a:endParaRPr/>
              </a:p>
            </p:txBody>
          </p:sp>
          <p:sp>
            <p:nvSpPr>
              <p:cNvPr id="3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外科护理的技能要求</a:t>
                </a:r>
                <a:endParaRPr/>
              </a:p>
            </p:txBody>
          </p:sp>
          <p:sp>
            <p:nvSpPr>
              <p:cNvPr id="3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熟悉外科手术基本流程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掌握外科护理基本技能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具备良好的沟通能力</a:t>
                </a:r>
                <a:endParaRPr/>
              </a:p>
            </p:txBody>
          </p:sp>
          <p:sp>
            <p:nvSpPr>
              <p:cNvPr id="3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外科护理的基本技能要求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外科护理的操作流程与规范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外科护理的操作流程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外科护理的操作规范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严格遵守护理操作规程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注重患者隐私保护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保持护理操作的卫生与安全</a:t>
                </a:r>
                <a:endParaRPr/>
              </a:p>
            </p:txBody>
          </p:sp>
          <p:pic>
            <p:nvPicPr>
              <p:cNvPr id="3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外科护理的操作技巧</a:t>
                </a:r>
                <a:endParaRPr/>
              </a:p>
            </p:txBody>
          </p:sp>
          <p:sp>
            <p:nvSpPr>
              <p:cNvPr id="3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手术器械的正确使用与传递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手术患者的体位摆放与舒适护理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术后患者的疼痛管理与舒适护理</a:t>
                </a:r>
                <a:endParaRPr/>
              </a:p>
            </p:txBody>
          </p:sp>
          <p:sp>
            <p:nvSpPr>
              <p:cNvPr id="3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外科护理的经验分享</a:t>
                </a:r>
                <a:endParaRPr/>
              </a:p>
            </p:txBody>
          </p:sp>
          <p:sp>
            <p:nvSpPr>
              <p:cNvPr id="3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护理工作中的经验教训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护理团队建设与协作</a:t>
                </a:r>
                <a:endParaRPr/>
              </a:p>
            </p:txBody>
          </p:sp>
          <p:sp>
            <p:nvSpPr>
              <p:cNvPr id="3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外科护理的操作技巧与经验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外科护理的器械与设备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外科护理常用器械与设备介绍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外科护理常用器械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手术刀、手术剪、手术钳等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缝合针、缝合线、吻合器等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手术器械的消毒与保养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外科护理常用设备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手术台、无影灯、麻醉机等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监护仪、吸氧设备、输液泵等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设备的操作与维护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外科护理器械的正确使用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手术器械的选择与使用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手术器械的传递与配合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手术器械的消毒与保养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外科护理设备的正确使用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设备的操作与设置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设备的监测与报警处理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设备的维护与保养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外科护理器械与设备的正确使用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外科护理器械与设备的清洁与消毒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外科护理器械的清洁与消毒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器械的清洗与去污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器械的消毒与灭菌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器械的储存与保管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外科护理设备的清洁与消毒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设备表面的清洁与消毒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设备内部的清洁与消毒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设备的维护与保养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外科护理的临床表现与诊断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外科护理的临床表现</a:t>
                </a:r>
                <a:endParaRPr/>
              </a:p>
            </p:txBody>
          </p:sp>
          <p:sp>
            <p:nvSpPr>
              <p:cNvPr id="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疼痛、肿胀、出血等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发热、感染、休克等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消化、呼吸、循环等系统功能异常</a:t>
                </a:r>
                <a:endParaRPr/>
              </a:p>
            </p:txBody>
          </p:sp>
          <p:sp>
            <p:nvSpPr>
              <p:cNvPr id="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外科护理的表现特点</a:t>
                </a:r>
                <a:endParaRPr/>
              </a:p>
            </p:txBody>
          </p:sp>
          <p:sp>
            <p:nvSpPr>
              <p:cNvPr id="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症状与体征的观察与评估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病情变化的及时发现与处理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患者安全的保障与护理</a:t>
                </a:r>
                <a:endParaRPr/>
              </a:p>
            </p:txBody>
          </p:sp>
          <p:sp>
            <p:nvSpPr>
              <p:cNvPr id="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外科护理的临床表现特点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https://d.book118.com/638032005102006035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外科护理培训内容PPT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2024-09-14T12:49:23.330</cp:lastPrinted>
  <dcterms:created xsi:type="dcterms:W3CDTF">2024-09-14T04:49:23Z</dcterms:created>
  <dcterms:modified xsi:type="dcterms:W3CDTF">2024-09-14T04:49:25Z</dcterms:modified>
</cp:coreProperties>
</file>