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4340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207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image" Target="../media/image1.jpeg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tags" Target="../tags/tag23.xml" /><Relationship Id="rId9" Type="http://schemas.openxmlformats.org/officeDocument/2006/relationships/tags" Target="../tags/tag2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10" Type="http://schemas.openxmlformats.org/officeDocument/2006/relationships/tags" Target="../tags/tag3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26.xml" /><Relationship Id="rId3" Type="http://schemas.openxmlformats.org/officeDocument/2006/relationships/image" Target="../media/image2.png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tags" Target="../tags/tag44.xml" /><Relationship Id="rId6" Type="http://schemas.openxmlformats.org/officeDocument/2006/relationships/tags" Target="../tags/tag45.xml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DACEEE-14A7-4C66-A2CD-C545E482FE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CA5634-C902-4D7E-BA0B-E5C4BF9296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733836-082D-4B87-8823-036F347DEE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3EB7BB-C6C2-4008-B560-21763A4E48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99C755F-23BA-4560-A73C-74D4975A01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1C1781C-D3D4-4AB7-8AC5-C9E4C86236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922FE3D-520C-487C-BD6A-8C56BD3F5E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E81BA1-EDB3-4832-8201-C8701B4CFD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6C9FF2-0821-402A-B613-3F4CC19335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DAE347-238E-4286-BB1A-6540AC3F75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D113D9-0E34-4920-A060-00815CF403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/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7661910" cy="4309110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lvl1pPr marL="0" marR="0" algn="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>
              <a:lnSpc>
                <a:spcPct val="15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60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1" name="直接连接符 22"/>
          <p:cNvCxnSpPr/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/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200" b="0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5" name="直接连接符 43"/>
          <p:cNvCxnSpPr/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37" name="直接连接符 22"/>
          <p:cNvCxnSpPr/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/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cxnSp>
        <p:nvCxnSpPr>
          <p:cNvPr id="3145741" name="直接连接符 7"/>
          <p:cNvCxnSpPr/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78.xml" /><Relationship Id="rId14" Type="http://schemas.openxmlformats.org/officeDocument/2006/relationships/tags" Target="../tags/tag79.xml" /><Relationship Id="rId15" Type="http://schemas.openxmlformats.org/officeDocument/2006/relationships/tags" Target="../tags/tag80.xml" /><Relationship Id="rId16" Type="http://schemas.openxmlformats.org/officeDocument/2006/relationships/tags" Target="../tags/tag81.xml" /><Relationship Id="rId17" Type="http://schemas.openxmlformats.org/officeDocument/2006/relationships/tags" Target="../tags/tag82.xml" /><Relationship Id="rId18" Type="http://schemas.openxmlformats.org/officeDocument/2006/relationships/tags" Target="../tags/tag83.xml" /><Relationship Id="rId19" Type="http://schemas.openxmlformats.org/officeDocument/2006/relationships/tags" Target="../tags/tag8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spcBef>
                <a:spcPts val="1200"/>
              </a:spcBef>
              <a:spcAft>
                <a:spcPct val="0"/>
              </a:spcAft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4330" r:id="rId2"/>
    <p:sldLayoutId id="2147494331" r:id="rId3"/>
    <p:sldLayoutId id="2147494332" r:id="rId4"/>
    <p:sldLayoutId id="2147494333" r:id="rId5"/>
    <p:sldLayoutId id="2147494334" r:id="rId6"/>
    <p:sldLayoutId id="2147494335" r:id="rId7"/>
    <p:sldLayoutId id="2147494336" r:id="rId8"/>
    <p:sldLayoutId id="2147494337" r:id="rId9"/>
    <p:sldLayoutId id="2147494338" r:id="rId10"/>
    <p:sldLayoutId id="214749433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tags" Target="../tags/tag100.xml" /><Relationship Id="rId15" Type="http://schemas.openxmlformats.org/officeDocument/2006/relationships/tags" Target="../tags/tag101.xml" /><Relationship Id="rId16" Type="http://schemas.openxmlformats.org/officeDocument/2006/relationships/tags" Target="../tags/tag102.xml" /><Relationship Id="rId17" Type="http://schemas.openxmlformats.org/officeDocument/2006/relationships/tags" Target="../tags/tag103.xml" /><Relationship Id="rId18" Type="http://schemas.openxmlformats.org/officeDocument/2006/relationships/tags" Target="../tags/tag104.xml" /><Relationship Id="rId19" Type="http://schemas.openxmlformats.org/officeDocument/2006/relationships/tags" Target="../tags/tag10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6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7.xml" /><Relationship Id="rId3" Type="http://schemas.openxmlformats.org/officeDocument/2006/relationships/tags" Target="../tags/tag108.xml" /><Relationship Id="rId4" Type="http://schemas.openxmlformats.org/officeDocument/2006/relationships/tags" Target="../tags/tag10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4.xml" /><Relationship Id="rId11" Type="http://schemas.openxmlformats.org/officeDocument/2006/relationships/tags" Target="../tags/tag125.xml" /><Relationship Id="rId12" Type="http://schemas.openxmlformats.org/officeDocument/2006/relationships/tags" Target="../tags/tag126.xml" /><Relationship Id="rId13" Type="http://schemas.openxmlformats.org/officeDocument/2006/relationships/tags" Target="../tags/tag127.xml" /><Relationship Id="rId14" Type="http://schemas.openxmlformats.org/officeDocument/2006/relationships/tags" Target="../tags/tag128.xml" /><Relationship Id="rId15" Type="http://schemas.openxmlformats.org/officeDocument/2006/relationships/tags" Target="../tags/tag129.xml" /><Relationship Id="rId16" Type="http://schemas.openxmlformats.org/officeDocument/2006/relationships/tags" Target="../tags/tag130.xml" /><Relationship Id="rId17" Type="http://schemas.openxmlformats.org/officeDocument/2006/relationships/tags" Target="../tags/tag131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tags" Target="../tags/tag120.xml" /><Relationship Id="rId7" Type="http://schemas.openxmlformats.org/officeDocument/2006/relationships/tags" Target="../tags/tag121.xml" /><Relationship Id="rId8" Type="http://schemas.openxmlformats.org/officeDocument/2006/relationships/tags" Target="../tags/tag122.xml" /><Relationship Id="rId9" Type="http://schemas.openxmlformats.org/officeDocument/2006/relationships/tags" Target="../tags/tag12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0.xml" /><Relationship Id="rId11" Type="http://schemas.openxmlformats.org/officeDocument/2006/relationships/tags" Target="../tags/tag141.xml" /><Relationship Id="rId12" Type="http://schemas.openxmlformats.org/officeDocument/2006/relationships/tags" Target="../tags/tag142.xml" /><Relationship Id="rId13" Type="http://schemas.openxmlformats.org/officeDocument/2006/relationships/tags" Target="../tags/tag143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tags" Target="../tags/tag135.xml" /><Relationship Id="rId6" Type="http://schemas.openxmlformats.org/officeDocument/2006/relationships/tags" Target="../tags/tag136.xml" /><Relationship Id="rId7" Type="http://schemas.openxmlformats.org/officeDocument/2006/relationships/tags" Target="../tags/tag137.xml" /><Relationship Id="rId8" Type="http://schemas.openxmlformats.org/officeDocument/2006/relationships/tags" Target="../tags/tag138.xml" /><Relationship Id="rId9" Type="http://schemas.openxmlformats.org/officeDocument/2006/relationships/tags" Target="../tags/tag13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4.xml" /><Relationship Id="rId3" Type="http://schemas.openxmlformats.org/officeDocument/2006/relationships/tags" Target="../tags/tag145.xml" /><Relationship Id="rId4" Type="http://schemas.openxmlformats.org/officeDocument/2006/relationships/tags" Target="../tags/tag14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5.xml" /><Relationship Id="rId11" Type="http://schemas.openxmlformats.org/officeDocument/2006/relationships/tags" Target="../tags/tag156.xml" /><Relationship Id="rId12" Type="http://schemas.openxmlformats.org/officeDocument/2006/relationships/tags" Target="../tags/tag157.xml" /><Relationship Id="rId13" Type="http://schemas.openxmlformats.org/officeDocument/2006/relationships/tags" Target="../tags/tag158.xml" /><Relationship Id="rId14" Type="http://schemas.openxmlformats.org/officeDocument/2006/relationships/tags" Target="../tags/tag159.xml" /><Relationship Id="rId15" Type="http://schemas.openxmlformats.org/officeDocument/2006/relationships/tags" Target="../tags/tag160.xml" /><Relationship Id="rId16" Type="http://schemas.openxmlformats.org/officeDocument/2006/relationships/tags" Target="../tags/tag161.xml" /><Relationship Id="rId17" Type="http://schemas.openxmlformats.org/officeDocument/2006/relationships/tags" Target="../tags/tag162.xml" /><Relationship Id="rId18" Type="http://schemas.openxmlformats.org/officeDocument/2006/relationships/tags" Target="../tags/tag163.xml" /><Relationship Id="rId19" Type="http://schemas.openxmlformats.org/officeDocument/2006/relationships/tags" Target="../tags/tag164.xml" /><Relationship Id="rId2" Type="http://schemas.openxmlformats.org/officeDocument/2006/relationships/tags" Target="../tags/tag147.xml" /><Relationship Id="rId20" Type="http://schemas.openxmlformats.org/officeDocument/2006/relationships/tags" Target="../tags/tag165.xml" /><Relationship Id="rId21" Type="http://schemas.openxmlformats.org/officeDocument/2006/relationships/tags" Target="../tags/tag166.xml" /><Relationship Id="rId22" Type="http://schemas.openxmlformats.org/officeDocument/2006/relationships/tags" Target="../tags/tag167.xml" /><Relationship Id="rId23" Type="http://schemas.openxmlformats.org/officeDocument/2006/relationships/tags" Target="../tags/tag168.xml" /><Relationship Id="rId24" Type="http://schemas.openxmlformats.org/officeDocument/2006/relationships/tags" Target="../tags/tag169.xml" /><Relationship Id="rId25" Type="http://schemas.openxmlformats.org/officeDocument/2006/relationships/tags" Target="../tags/tag170.xml" /><Relationship Id="rId26" Type="http://schemas.openxmlformats.org/officeDocument/2006/relationships/tags" Target="../tags/tag171.xml" /><Relationship Id="rId27" Type="http://schemas.openxmlformats.org/officeDocument/2006/relationships/tags" Target="../tags/tag172.xml" /><Relationship Id="rId28" Type="http://schemas.openxmlformats.org/officeDocument/2006/relationships/tags" Target="../tags/tag173.xml" /><Relationship Id="rId29" Type="http://schemas.openxmlformats.org/officeDocument/2006/relationships/tags" Target="../tags/tag174.xml" /><Relationship Id="rId3" Type="http://schemas.openxmlformats.org/officeDocument/2006/relationships/tags" Target="../tags/tag148.xml" /><Relationship Id="rId30" Type="http://schemas.openxmlformats.org/officeDocument/2006/relationships/tags" Target="../tags/tag175.xml" /><Relationship Id="rId4" Type="http://schemas.openxmlformats.org/officeDocument/2006/relationships/tags" Target="../tags/tag149.xml" /><Relationship Id="rId5" Type="http://schemas.openxmlformats.org/officeDocument/2006/relationships/tags" Target="../tags/tag150.xml" /><Relationship Id="rId6" Type="http://schemas.openxmlformats.org/officeDocument/2006/relationships/tags" Target="../tags/tag151.xml" /><Relationship Id="rId7" Type="http://schemas.openxmlformats.org/officeDocument/2006/relationships/tags" Target="../tags/tag152.xml" /><Relationship Id="rId8" Type="http://schemas.openxmlformats.org/officeDocument/2006/relationships/tags" Target="../tags/tag153.xml" /><Relationship Id="rId9" Type="http://schemas.openxmlformats.org/officeDocument/2006/relationships/tags" Target="../tags/tag15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4.xml" /><Relationship Id="rId11" Type="http://schemas.openxmlformats.org/officeDocument/2006/relationships/tags" Target="../tags/tag185.xml" /><Relationship Id="rId12" Type="http://schemas.openxmlformats.org/officeDocument/2006/relationships/tags" Target="../tags/tag186.xml" /><Relationship Id="rId13" Type="http://schemas.openxmlformats.org/officeDocument/2006/relationships/tags" Target="../tags/tag187.xml" /><Relationship Id="rId2" Type="http://schemas.openxmlformats.org/officeDocument/2006/relationships/tags" Target="../tags/tag176.xml" /><Relationship Id="rId3" Type="http://schemas.openxmlformats.org/officeDocument/2006/relationships/tags" Target="../tags/tag177.xml" /><Relationship Id="rId4" Type="http://schemas.openxmlformats.org/officeDocument/2006/relationships/tags" Target="../tags/tag178.xml" /><Relationship Id="rId5" Type="http://schemas.openxmlformats.org/officeDocument/2006/relationships/tags" Target="../tags/tag179.xml" /><Relationship Id="rId6" Type="http://schemas.openxmlformats.org/officeDocument/2006/relationships/tags" Target="../tags/tag180.xml" /><Relationship Id="rId7" Type="http://schemas.openxmlformats.org/officeDocument/2006/relationships/tags" Target="../tags/tag181.xml" /><Relationship Id="rId8" Type="http://schemas.openxmlformats.org/officeDocument/2006/relationships/tags" Target="../tags/tag182.xml" /><Relationship Id="rId9" Type="http://schemas.openxmlformats.org/officeDocument/2006/relationships/tags" Target="../tags/tag18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6.xml" /><Relationship Id="rId11" Type="http://schemas.openxmlformats.org/officeDocument/2006/relationships/tags" Target="../tags/tag197.xml" /><Relationship Id="rId12" Type="http://schemas.openxmlformats.org/officeDocument/2006/relationships/tags" Target="../tags/tag198.xml" /><Relationship Id="rId13" Type="http://schemas.openxmlformats.org/officeDocument/2006/relationships/tags" Target="../tags/tag199.xml" /><Relationship Id="rId14" Type="http://schemas.openxmlformats.org/officeDocument/2006/relationships/tags" Target="../tags/tag200.xml" /><Relationship Id="rId15" Type="http://schemas.openxmlformats.org/officeDocument/2006/relationships/tags" Target="../tags/tag201.xml" /><Relationship Id="rId16" Type="http://schemas.openxmlformats.org/officeDocument/2006/relationships/tags" Target="../tags/tag202.xml" /><Relationship Id="rId17" Type="http://schemas.openxmlformats.org/officeDocument/2006/relationships/tags" Target="../tags/tag203.xml" /><Relationship Id="rId2" Type="http://schemas.openxmlformats.org/officeDocument/2006/relationships/tags" Target="../tags/tag188.xml" /><Relationship Id="rId3" Type="http://schemas.openxmlformats.org/officeDocument/2006/relationships/tags" Target="../tags/tag189.xml" /><Relationship Id="rId4" Type="http://schemas.openxmlformats.org/officeDocument/2006/relationships/tags" Target="../tags/tag190.xml" /><Relationship Id="rId5" Type="http://schemas.openxmlformats.org/officeDocument/2006/relationships/tags" Target="../tags/tag191.xml" /><Relationship Id="rId6" Type="http://schemas.openxmlformats.org/officeDocument/2006/relationships/tags" Target="../tags/tag192.xml" /><Relationship Id="rId7" Type="http://schemas.openxmlformats.org/officeDocument/2006/relationships/tags" Target="../tags/tag193.xml" /><Relationship Id="rId8" Type="http://schemas.openxmlformats.org/officeDocument/2006/relationships/tags" Target="../tags/tag194.xml" /><Relationship Id="rId9" Type="http://schemas.openxmlformats.org/officeDocument/2006/relationships/tags" Target="../tags/tag19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4.xml" /><Relationship Id="rId3" Type="http://schemas.openxmlformats.org/officeDocument/2006/relationships/tags" Target="../tags/tag205.xml" /><Relationship Id="rId4" Type="http://schemas.openxmlformats.org/officeDocument/2006/relationships/tags" Target="../tags/tag20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8033026026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晨,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4"/>
            </p:custDataLst>
          </p:nvPr>
        </p:nvSpPr>
        <p:spPr/>
        <p:txBody>
          <a:bodyPr>
            <a:normAutofit fontScale="96667"/>
          </a:bodyPr>
          <a:lstStyle/>
          <a:p>
            <a:r>
              <a:rPr lang="zh-CN" altLang="en-US"/>
              <a:t>手机客户互动方案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晨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798" name="标题 5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697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0" name="矩形: 圆角 17"/>
          <p:cNvSpPr/>
          <p:nvPr>
            <p:custDataLst>
              <p:tags r:id="rId5"/>
            </p:custDataLst>
          </p:nvPr>
        </p:nvSpPr>
        <p:spPr>
          <a:xfrm>
            <a:off x="53594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6"/>
            </p:custDataLst>
          </p:nvPr>
        </p:nvSpPr>
        <p:spPr>
          <a:xfrm>
            <a:off x="750570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7"/>
            </p:custDataLst>
          </p:nvPr>
        </p:nvSpPr>
        <p:spPr>
          <a:xfrm>
            <a:off x="750570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手机客户互动方案概述</a:t>
            </a:r>
            <a:endParaRPr lang="zh-CN" altLang="en-US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1"/>
          <p:cNvSpPr/>
          <p:nvPr>
            <p:custDataLst>
              <p:tags r:id="rId8"/>
            </p:custDataLst>
          </p:nvPr>
        </p:nvSpPr>
        <p:spPr>
          <a:xfrm>
            <a:off x="281051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9"/>
            </p:custDataLst>
          </p:nvPr>
        </p:nvSpPr>
        <p:spPr>
          <a:xfrm>
            <a:off x="3025140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0"/>
            </p:custDataLst>
          </p:nvPr>
        </p:nvSpPr>
        <p:spPr>
          <a:xfrm>
            <a:off x="3025140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latin typeface="+mj-ea"/>
                <a:ea typeface="+mj-ea"/>
                <a:cs typeface="MiSans" panose="00000500000000000000" charset="-122"/>
                <a:sym typeface="+mn-ea"/>
              </a:rPr>
              <a:t>手机客户互动方案的设计</a:t>
            </a:r>
            <a:endParaRPr lang="zh-CN" altLang="en-US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2" name="矩形: 圆角 78"/>
          <p:cNvSpPr/>
          <p:nvPr>
            <p:custDataLst>
              <p:tags r:id="rId11"/>
            </p:custDataLst>
          </p:nvPr>
        </p:nvSpPr>
        <p:spPr>
          <a:xfrm>
            <a:off x="508508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2"/>
            </p:custDataLst>
          </p:nvPr>
        </p:nvSpPr>
        <p:spPr>
          <a:xfrm>
            <a:off x="5300345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3"/>
            </p:custDataLst>
          </p:nvPr>
        </p:nvSpPr>
        <p:spPr>
          <a:xfrm>
            <a:off x="5300345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latin typeface="+mj-ea"/>
                <a:ea typeface="+mj-ea"/>
                <a:cs typeface="MiSans" panose="00000500000000000000" charset="-122"/>
                <a:sym typeface="+mn-ea"/>
              </a:rPr>
              <a:t>手机客户互动方案的实施</a:t>
            </a:r>
            <a:endParaRPr lang="zh-CN" altLang="en-US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8" name="矩形: 圆角 85"/>
          <p:cNvSpPr/>
          <p:nvPr>
            <p:custDataLst>
              <p:tags r:id="rId14"/>
            </p:custDataLst>
          </p:nvPr>
        </p:nvSpPr>
        <p:spPr>
          <a:xfrm>
            <a:off x="735965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7574915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7574915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latin typeface="+mj-ea"/>
                <a:ea typeface="+mj-ea"/>
                <a:cs typeface="MiSans" panose="00000500000000000000" charset="-122"/>
                <a:sym typeface="+mn-ea"/>
              </a:rPr>
              <a:t>手机客户互动方案的效果评估</a:t>
            </a:r>
            <a:endParaRPr lang="zh-CN" altLang="en-US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24" name="矩形: 圆角 92"/>
          <p:cNvSpPr/>
          <p:nvPr>
            <p:custDataLst>
              <p:tags r:id="rId17"/>
            </p:custDataLst>
          </p:nvPr>
        </p:nvSpPr>
        <p:spPr>
          <a:xfrm>
            <a:off x="9634855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8"/>
            </p:custDataLst>
          </p:nvPr>
        </p:nvSpPr>
        <p:spPr>
          <a:xfrm>
            <a:off x="9849485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9"/>
            </p:custDataLst>
          </p:nvPr>
        </p:nvSpPr>
        <p:spPr>
          <a:xfrm>
            <a:off x="9849485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latin typeface="+mj-ea"/>
                <a:ea typeface="+mj-ea"/>
                <a:cs typeface="MiSans" panose="00000500000000000000" charset="-122"/>
                <a:sym typeface="+mn-ea"/>
              </a:rPr>
              <a:t>手机客户互动方案的案例分析</a:t>
            </a:r>
            <a:endParaRPr lang="zh-CN" altLang="en-US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64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2593"/>
          </a:bodyPr>
          <a:lstStyle/>
          <a:p>
            <a:r>
              <a:rPr lang="zh-CN" altLang="en-US"/>
              <a:t>手机客户互动方案概述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定义和目标</a:t>
            </a:r>
            <a:endParaRPr lang="zh-CN" altLang="en-US"/>
          </a:p>
        </p:txBody>
      </p:sp>
      <p:sp>
        <p:nvSpPr>
          <p:cNvPr id="1048900" name="矩形 5"/>
          <p:cNvSpPr/>
          <p:nvPr>
            <p:custDataLst>
              <p:tags r:id="rId2"/>
            </p:custDataLst>
          </p:nvPr>
        </p:nvSpPr>
        <p:spPr>
          <a:xfrm>
            <a:off x="1074809" y="1499487"/>
            <a:ext cx="4696887" cy="475046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02" name="矩形 10"/>
          <p:cNvSpPr/>
          <p:nvPr>
            <p:custDataLst>
              <p:tags r:id="rId3"/>
            </p:custDataLst>
          </p:nvPr>
        </p:nvSpPr>
        <p:spPr>
          <a:xfrm>
            <a:off x="1717418" y="1490400"/>
            <a:ext cx="964380" cy="5000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04" name="TextBox 2"/>
          <p:cNvSpPr txBox="1"/>
          <p:nvPr>
            <p:custDataLst>
              <p:tags r:id="rId4"/>
            </p:custDataLst>
          </p:nvPr>
        </p:nvSpPr>
        <p:spPr>
          <a:xfrm>
            <a:off x="1355870" y="2805476"/>
            <a:ext cx="4134927" cy="2508579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定义：手机客户互动方案是一种通过手机应用程序或短信等方式，实现企业与客户之间互动交流的方案。</a:t>
            </a:r>
            <a:endParaRPr lang="zh-CN" altLang="en-US" sz="2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8906" name="矩形 6"/>
          <p:cNvSpPr/>
          <p:nvPr>
            <p:custDataLst>
              <p:tags r:id="rId5"/>
            </p:custDataLst>
          </p:nvPr>
        </p:nvSpPr>
        <p:spPr>
          <a:xfrm>
            <a:off x="6414304" y="1499487"/>
            <a:ext cx="4696887" cy="475046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08" name="矩形 11"/>
          <p:cNvSpPr/>
          <p:nvPr>
            <p:custDataLst>
              <p:tags r:id="rId6"/>
            </p:custDataLst>
          </p:nvPr>
        </p:nvSpPr>
        <p:spPr>
          <a:xfrm>
            <a:off x="7093263" y="1490400"/>
            <a:ext cx="964380" cy="5000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10" name="TextBox 2"/>
          <p:cNvSpPr txBox="1"/>
          <p:nvPr>
            <p:custDataLst>
              <p:tags r:id="rId7"/>
            </p:custDataLst>
          </p:nvPr>
        </p:nvSpPr>
        <p:spPr>
          <a:xfrm>
            <a:off x="6695365" y="2805476"/>
            <a:ext cx="4134927" cy="2508579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目标：提高客户满意度和忠诚度，增加客户留存率和转化率，提升品牌知名度和口碑。</a:t>
            </a:r>
            <a:endParaRPr lang="zh-CN" altLang="en-US" sz="2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适用场景</a:t>
            </a:r>
            <a:endParaRPr lang="zh-CN" altLang="en-US"/>
          </a:p>
        </p:txBody>
      </p:sp>
      <p:sp>
        <p:nvSpPr>
          <p:cNvPr id="104894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48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50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52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广告业：通过手机互动推广品牌，提高品牌知名度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56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58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60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零售业：通过手机互动提升客户体验，促进销售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64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66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68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服务业：利用手机互动提高服务质量，收集客户反馈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72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74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76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娱乐业：利用手机互动增加用户参与度，提高活动效果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关键要素</a:t>
            </a:r>
            <a:endParaRPr lang="zh-CN" altLang="en-US"/>
          </a:p>
        </p:txBody>
      </p:sp>
      <p:sp>
        <p:nvSpPr>
          <p:cNvPr id="1049012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6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0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4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8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互动内容：设计有趣、有吸引力的互动内容，激发客户的参与热情。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30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数据分析：对互动数据进行实时监测和分析，以便及时调整和优化互动方案。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32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fontScale="83333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目标客户群体：明确手机客户互动方案的目标客户群体，以便更好地制定针对性的互动策略。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34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87500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互动渠道：选择适合目标客户群体的互动渠道，如短信、APP推送、社交媒体等。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6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907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6296"/>
          </a:bodyPr>
          <a:lstStyle/>
          <a:p>
            <a:r>
              <a:rPr lang="zh-CN" altLang="en-US"/>
              <a:t>手机客户互动方案的设计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用户画像与需求分析</a:t>
            </a:r>
            <a:endParaRPr lang="zh-CN" altLang="en-US"/>
          </a:p>
        </p:txBody>
      </p:sp>
      <p:sp>
        <p:nvSpPr>
          <p:cNvPr id="1049106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8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0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2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4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6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8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0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2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4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6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8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0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2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4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6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8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0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2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目标用户群体：针对不同用户群体进行画像，了解其特点、需求和行为习惯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制定方案：根据用户画像和需求分析结果，制定针对性的手机客户互动方案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数据分析：对调研数据进行整理、分析和挖掘，找出用户的核心需求和痛点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用户需求调研：通过问卷、访谈等方式收集用户对手机互动方案的需求和建议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互动形式与内容策划</a:t>
            </a:r>
            <a:endParaRPr lang="zh-CN" altLang="en-US"/>
          </a:p>
        </p:txBody>
      </p:sp>
      <p:sp>
        <p:nvSpPr>
          <p:cNvPr id="1049184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86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8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互动形式：通过短信、微信、APP等渠道与客户进行互动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0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2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4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内容策划：根据客户需求和品牌定位，设计有趣、有奖、有用的互动内容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6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98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数据分析：对互动数据进行分析，优化互动形式和内容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00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2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4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6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客户反馈：收集客户反馈，持续改进互动方案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技术实现方案</a:t>
            </a:r>
            <a:endParaRPr lang="zh-CN" altLang="en-US"/>
          </a:p>
        </p:txBody>
      </p:sp>
      <p:sp>
        <p:nvSpPr>
          <p:cNvPr id="1049242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4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6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8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通信技术：采用稳定的通信技术，确保数据传输的实时性和准确性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2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4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6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开发工具：选择合适的开发工具，如Unity、Unreal Engine等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0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2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4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交互设计：根据用户需求和行为习惯，设计简洁、易用的交互界面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8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70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72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数据分析：利用大数据和人工智能技术，对用户行为数据进行挖掘和分析，优化用户体验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0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308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6296"/>
          </a:bodyPr>
          <a:lstStyle/>
          <a:p>
            <a:r>
              <a:rPr lang="zh-CN" altLang="en-US"/>
              <a:t>手机客户互动方案的实施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https://d.book118.com/638033026026006030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!"/>
  <p:tag name="KSO_WM_UNIT_TYPE" val="a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449.5&quot;,&quot;top&quot;:&quot;73.65&quot;,&quot;width&quot;:&quot;484.9&quot;,&quot;height&quot;:&quot;312.7&quot;}"/>
  <p:tag name="KSO_WM_SLIDE_ID" val="custom2023026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1_2"/>
  <p:tag name="KSO_WM_UNIT_INDEX" val="1_1_2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1_1"/>
  <p:tag name="KSO_WM_UNIT_INDEX" val="1_1_1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35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2_2"/>
  <p:tag name="KSO_WM_UNIT_INDEX" val="1_2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2_1"/>
  <p:tag name="KSO_WM_UNIT_INDEX" val="1_2_1"/>
  <p:tag name="KSO_WM_UNIT_LAYERLEVEL" val="1_1_1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35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3_2"/>
  <p:tag name="KSO_WM_UNIT_INDEX" val="1_3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3_1"/>
  <p:tag name="KSO_WM_UNIT_INDEX" val="1_3_1"/>
  <p:tag name="KSO_WM_UNIT_LAYERLEVEL" val="1_1_1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35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4_2"/>
  <p:tag name="KSO_WM_UNIT_INDEX" val="1_4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4_1"/>
  <p:tag name="KSO_WM_UNIT_INDEX" val="1_4_1"/>
  <p:tag name="KSO_WM_UNIT_LAYERLEVEL" val="1_1_1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5_2"/>
  <p:tag name="KSO_WM_UNIT_INDEX" val="1_5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5_1"/>
  <p:tag name="KSO_WM_UNIT_INDEX" val="1_5_1"/>
  <p:tag name="KSO_WM_UNIT_LAYERLEVEL" val="1_1_1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35"/>
</p:tagLst>
</file>

<file path=ppt/tags/tag10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67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1*l_h_i*1_1_2"/>
  <p:tag name="KSO_WM_UNIT_INDEX" val="1_1_2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1*l_h_i*1_1_1"/>
  <p:tag name="KSO_WM_UNIT_INDEX" val="1_1_1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1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YPE" val="l_h_f"/>
  <p:tag name="KSO_WM_UNIT_VALUE" val="36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1*l_h_i*1_2_2"/>
  <p:tag name="KSO_WM_UNIT_INDEX" val="1_2_2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1*l_h_i*1_2_1"/>
  <p:tag name="KSO_WM_UNIT_INDEX" val="1_2_1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1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YPE" val="l_h_f"/>
  <p:tag name="KSO_WM_UNIT_VALUE" val="36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06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20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50</Paragraphs>
  <Slides>12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9">
      <vt:lpstr>Arial</vt:lpstr>
      <vt:lpstr>Calibri</vt:lpstr>
      <vt:lpstr>MiSans</vt:lpstr>
      <vt:lpstr>Wingdings</vt:lpstr>
      <vt:lpstr>Calibri Light</vt:lpstr>
      <vt:lpstr>微软雅黑</vt:lpstr>
      <vt:lpstr>Office Theme</vt:lpstr>
      <vt:lpstr>手机客户互动方案</vt:lpstr>
      <vt:lpstr>目录</vt:lpstr>
      <vt:lpstr>手机客户互动方案概述</vt:lpstr>
      <vt:lpstr>定义和目标</vt:lpstr>
      <vt:lpstr>适用场景</vt:lpstr>
      <vt:lpstr>关键要素</vt:lpstr>
      <vt:lpstr>手机客户互动方案的设计</vt:lpstr>
      <vt:lpstr>用户画像与需求分析</vt:lpstr>
      <vt:lpstr>互动形式与内容策划</vt:lpstr>
      <vt:lpstr>技术实现方案</vt:lpstr>
      <vt:lpstr>手机客户互动方案的实施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2024-09-06T10:43:42.285</cp:lastPrinted>
  <dcterms:created xsi:type="dcterms:W3CDTF">2024-09-06T02:43:42Z</dcterms:created>
  <dcterms:modified xsi:type="dcterms:W3CDTF">2024-09-06T02:43:44Z</dcterms:modified>
</cp:coreProperties>
</file>