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2E71B-C569-4F48-AC99-0607119D4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773F5A-7B6D-4D53-A2CA-67EEA13EF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91767-1675-4CE6-A231-BC3A6CCF8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E2220-020F-4CAA-8050-C47E2C6F4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9237BA-430E-4B67-8FA1-17CDD95DC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1BC4C6-F770-4483-AC2A-BC152D758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A55214-217D-4FC8-93A2-ACC84D75E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112D1-BF6F-4601-A7A3-8EB24A467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32542-8381-4A64-9A3A-4B8F50F17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DEFFD-6740-4D10-89E7-DDCEE30BF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7ABD4-8FEB-4624-99D8-B375C5886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33114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问卷星使用实施方案\n## 1.问卷星平台简介及功能分析\n### 1.1问卷星平台的发展历程与背景\n### 1.2问卷星平台的核心功能与特点\n### 1.3问卷星平台的使用场景与优势\n## 2.问卷星使用前的准备工作\n### 2.1注册与登录问卷星账号\n### 2.2创建问卷星项目\n### 2.3设置问卷星项目的相关信息\n## 3.问卷设计与发布\n### 3.1问卷星问卷设计原则与方法\n### 3.2创建问卷星问卷的步骤与技巧\n### 3.3发布问卷星问卷并分享给目标受众\n## 4.问卷数据收集与统计分析\n### 4.1问卷星数据收集的途径与方法\n### 4.2利用问卷星进行数据分析与报告生成\n### 4.3问卷星数据可视化的技巧与应用\n## 5.问卷星使用中的问题与解决方案\n### 5.1问卷星使用中可能遇到的问题\n### 5.2针对问题的解决方案与建议\n### 5.3如何优化问卷星使用效果与体验\n## 6.问卷星使用案例与实践分享\n### 6.1问卷星在学术研究中的应用案例\n### 6.2问卷星在企业市场调查中的应用案例\n### 6.3问卷星在教育培训中的应用案例\n## 7.问卷星使用前景与展望\n### 7.1问卷星的发展趋势与机遇\n### 7.2问卷星在未来学术研究中的应用前景\n### 7.3问卷星在未来企业市场调查中的应用前景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问卷星使用实施方案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问卷星平台简介及功能分析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问卷星平台成立于2006年</a:t>
                </a:r>
                <a:endParaRPr/>
              </a:p>
            </p:txBody>
          </p:sp>
          <p:sp>
            <p:nvSpPr>
              <p:cNvPr id="2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专注于在线问卷调查领域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提供多种问卷模板和调查工具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服务全球数百万用户</a:t>
                </a:r>
                <a:endParaRPr/>
              </a:p>
            </p:txBody>
          </p:sp>
        </p:grpSp>
        <p:grpSp>
          <p:nvGrpSpPr>
            <p:cNvPr id="26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发展历程</a:t>
                </a:r>
                <a:endParaRPr/>
              </a:p>
            </p:txBody>
          </p:sp>
          <p:sp>
            <p:nvSpPr>
              <p:cNvPr id="2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2006年：问卷星平台成立，提供基本的在线问卷调查功能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2009年：问卷星推出手机版本，支持手机填写问卷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2012年：问卷星推出报告生成功能，方便用户进行数据分析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2015年：问卷星推出企业版，满足企业级市场调查需求</a:t>
                </a:r>
                <a:endParaRPr/>
              </a:p>
            </p:txBody>
          </p:sp>
        </p:grpSp>
        <p:grpSp>
          <p:nvGrpSpPr>
            <p:cNvPr id="27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背景</a:t>
                </a:r>
                <a:endParaRPr/>
              </a:p>
            </p:txBody>
          </p:sp>
          <p:sp>
            <p:nvSpPr>
              <p:cNvPr id="27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随着互联网的普及和在线问卷调查的兴起，问卷星平台应运而生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问卷星平台为用户提供便捷、高效的问卷调查和数据分析服务</a:t>
                </a:r>
                <a:endParaRPr/>
              </a:p>
            </p:txBody>
          </p:sp>
        </p:grpSp>
      </p:grpSp>
      <p:sp>
        <p:nvSpPr>
          <p:cNvPr id="2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问卷星平台的发展历程与背景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核心功能</a:t>
                </a:r>
                <a:endParaRPr/>
              </a:p>
            </p:txBody>
          </p:sp>
          <p:sp>
            <p:nvSpPr>
              <p:cNvPr id="28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在线问卷设计：支持多种问卷类型和模板，方便用户创建问卷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数据收集与统计：自动收集问卷数据，提供丰富的数据分析功能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报告生成与分享：生成可视化报告，支持多种格式导出和分享</a:t>
                </a:r>
                <a:endParaRPr/>
              </a:p>
            </p:txBody>
          </p:sp>
          <p:sp>
            <p:nvSpPr>
              <p:cNvPr id="28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</a:t>
                </a:r>
                <a:endParaRPr/>
              </a:p>
            </p:txBody>
          </p:sp>
          <p:sp>
            <p:nvSpPr>
              <p:cNvPr id="29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界面简洁明了，操作便捷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提供丰富的问卷模板和调查工具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数据分析功能强大，报告生成美观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支持多平台访问，适应不同场景需求</a:t>
                </a:r>
                <a:endParaRPr/>
              </a:p>
            </p:txBody>
          </p:sp>
          <p:sp>
            <p:nvSpPr>
              <p:cNvPr id="29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问卷星平台的核心功能与特点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使用场景</a:t>
                </a:r>
                <a:endParaRPr/>
              </a:p>
            </p:txBody>
          </p:sp>
          <p:sp>
            <p:nvSpPr>
              <p:cNvPr id="3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学术研究：用于调查实验对象、收集数据、分析结果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市场调查：用于了解消费者需求、评估市场竞争力、优化产品策略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教育培训：用于评估学员满意度、收集反馈意见、改进教学方法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企业管理：用于员工满意度调查、团队建设、绩效考核</a:t>
                </a:r>
                <a:endParaRPr/>
              </a:p>
            </p:txBody>
          </p:sp>
          <p:sp>
            <p:nvSpPr>
              <p:cNvPr id="30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优势</a:t>
                </a:r>
                <a:endParaRPr/>
              </a:p>
            </p:txBody>
          </p:sp>
          <p:sp>
            <p:nvSpPr>
              <p:cNvPr id="31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便捷高效：在线问卷设计，快速收集数据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个性化定制：提供多种问卷模板和调查工具，满足个性化需求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数据分析：自动收集数据，提供丰富的数据分析功能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易于分享：生成可视化报告，支持多种格式导出和分享</a:t>
                </a:r>
                <a:endParaRPr/>
              </a:p>
            </p:txBody>
          </p:sp>
          <p:sp>
            <p:nvSpPr>
              <p:cNvPr id="31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问卷星平台的使用场景与优势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问卷星使用前的准备工作</a:t>
            </a:r>
            <a:endParaRPr/>
          </a:p>
        </p:txBody>
      </p:sp>
      <p:sp>
        <p:nvSpPr>
          <p:cNvPr id="3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注册与登录问卷星账号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22" name="组合 32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3" name="组合 32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注册问卷星账号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访问问卷星官网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点击“注册”按钮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按照提示填写相关信息，完成注册</a:t>
                </a:r>
                <a:endParaRPr/>
              </a:p>
            </p:txBody>
          </p:sp>
          <p:pic>
            <p:nvPicPr>
              <p:cNvPr id="3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8" name="组合 32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登录问卷星账号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输入注册成功的邮箱地址和密码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点击“登录”按钮，进入问卷星平台</a:t>
                </a:r>
                <a:endParaRPr/>
              </a:p>
            </p:txBody>
          </p:sp>
          <p:pic>
            <p:nvPicPr>
              <p:cNvPr id="3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创建问卷星项目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35" name="组合 33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336" name="组合 335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33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进入问卷星平台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使用注册的账号和密码登录问卷星平台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点击“新建项目”按钮</a:t>
                </a:r>
                <a:endParaRPr/>
              </a:p>
            </p:txBody>
          </p:sp>
          <p:pic>
            <p:nvPicPr>
              <p:cNvPr id="3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41" name="组合 340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4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输入项目信息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输入项目名称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选择项目类型（单选题、多选题、量表题等）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设置项目周期（起止日期）</a:t>
                </a:r>
                <a:endParaRPr/>
              </a:p>
            </p:txBody>
          </p:sp>
          <p:pic>
            <p:nvPicPr>
              <p:cNvPr id="3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46" name="组合 345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4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保存项目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点击“保存”按钮，完成项目创建</a:t>
                </a:r>
                <a:endParaRPr/>
              </a:p>
            </p:txBody>
          </p:sp>
          <p:pic>
            <p:nvPicPr>
              <p:cNvPr id="3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5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5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5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5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设置项目属性</a:t>
                </a:r>
                <a:endParaRPr/>
              </a:p>
            </p:txBody>
          </p:sp>
          <p:sp>
            <p:nvSpPr>
              <p:cNvPr id="35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选择项目分类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设置项目标签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填写项目简介</a:t>
                </a:r>
                <a:endParaRPr/>
              </a:p>
            </p:txBody>
          </p:sp>
        </p:grpSp>
        <p:grpSp>
          <p:nvGrpSpPr>
            <p:cNvPr id="35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5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设置调查对象</a:t>
                </a:r>
                <a:endParaRPr/>
              </a:p>
            </p:txBody>
          </p:sp>
          <p:sp>
            <p:nvSpPr>
              <p:cNvPr id="36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选择调查对象类型（个人、团队、组织等）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指定调查对象</a:t>
                </a:r>
                <a:endParaRPr/>
              </a:p>
            </p:txBody>
          </p:sp>
        </p:grpSp>
        <p:grpSp>
          <p:nvGrpSpPr>
            <p:cNvPr id="36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6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设置回收规则</a:t>
                </a:r>
                <a:endParaRPr/>
              </a:p>
            </p:txBody>
          </p:sp>
          <p:sp>
            <p:nvSpPr>
              <p:cNvPr id="36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设置问卷回收数量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设置问卷回收时间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设置自动提醒功能</a:t>
                </a:r>
                <a:endParaRPr/>
              </a:p>
            </p:txBody>
          </p:sp>
        </p:grpSp>
      </p:grpSp>
      <p:sp>
        <p:nvSpPr>
          <p:cNvPr id="3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设置问卷星项目的相关信息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问卷设计与发布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问卷设计原则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目的明确：问卷设计应围绕研究目的进行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问题简洁：问题应简洁明了，避免使用模糊或双关的词语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顺序合理：问题的顺序应具有一定的逻辑性，便于受访者理解和回答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避免偏见：问卷设计应避免引导性或带有偏见的问题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问卷设计方法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选择合适的问卷类型和模板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设定问题和选项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设计量表题和评分规则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添加问卷说明和感谢语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问卷星问卷设计原则与方法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创建问卷</a:t>
                </a:r>
                <a:endParaRPr/>
              </a:p>
            </p:txBody>
          </p:sp>
          <p:sp>
            <p:nvSpPr>
              <p:cNvPr id="3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选择问卷类型和模板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设定问卷标题和介绍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添加问题和选项</a:t>
                </a:r>
                <a:endParaRPr/>
              </a:p>
            </p:txBody>
          </p:sp>
        </p:grpSp>
        <p:grpSp>
          <p:nvGrpSpPr>
            <p:cNvPr id="3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设计问卷</a:t>
                </a:r>
                <a:endParaRPr/>
              </a:p>
            </p:txBody>
          </p:sp>
          <p:sp>
            <p:nvSpPr>
              <p:cNvPr id="3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调整问卷布局和样式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设置问题和选项的显示方式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添加问卷说明和感谢语</a:t>
                </a:r>
                <a:endParaRPr/>
              </a:p>
            </p:txBody>
          </p:sp>
        </p:grpSp>
        <p:grpSp>
          <p:nvGrpSpPr>
            <p:cNvPr id="3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保存问卷</a:t>
                </a:r>
                <a:endParaRPr/>
              </a:p>
            </p:txBody>
          </p:sp>
          <p:sp>
            <p:nvSpPr>
              <p:cNvPr id="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点击“保存”按钮，完成问卷创建</a:t>
                </a:r>
                <a:endParaRPr/>
              </a:p>
            </p:txBody>
          </p:sp>
        </p:grpSp>
      </p:grpSp>
      <p:pic>
        <p:nvPicPr>
          <p:cNvPr id="3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创建问卷星问卷的步骤与技巧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4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发布问卷星问卷并分享给目标受众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6" name="组合 4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7" name="组合 4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发布问卷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选择已创建的问卷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设置问卷的访问权限（公开、密码保护、指定对象等）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点击“发布”按钮，将问卷发布到问卷星平台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2" name="组合 5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分享问卷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生成问卷的分享链接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将链接发送给目标受众，邀请他们填写问卷</a:t>
                </a:r>
                <a:endParaRPr/>
              </a:p>
            </p:txBody>
          </p:sp>
          <p:pic>
            <p:nvPicPr>
              <p:cNvPr id="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问卷数据收集与统计分析</a:t>
            </a:r>
            <a:endParaRPr/>
          </a:p>
        </p:txBody>
      </p:sp>
      <p:sp>
        <p:nvSpPr>
          <p:cNvPr id="5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问卷星数据收集的途径与方法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2" name="组合 6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3" name="组合 6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数据收集途径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在线填写：受访者通过问卷星平台在线填写问卷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邮件邀请：通过邮件邀请受访者填写问卷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社交媒体分享：通过社交媒体平台分享问卷链接，邀请受访者填写</a:t>
                </a:r>
                <a:endParaRPr/>
              </a:p>
            </p:txBody>
          </p:sp>
          <p:pic>
            <p:nvPicPr>
              <p:cNvPr id="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68" name="组合 6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数据收集方法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使用问卷星平台的自动回收功能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手动收集问卷数据（导出问卷结果，进行数据整理）</a:t>
                </a:r>
                <a:endParaRPr/>
              </a:p>
            </p:txBody>
          </p:sp>
          <p:pic>
            <p:nvPicPr>
              <p:cNvPr id="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https://d.book118.com/638033114003006042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问卷星使用实施方案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2024-09-20T22:52:05.971</cp:lastPrinted>
  <dcterms:created xsi:type="dcterms:W3CDTF">2024-09-20T14:52:05Z</dcterms:created>
  <dcterms:modified xsi:type="dcterms:W3CDTF">2024-09-20T14:52:07Z</dcterms:modified>
</cp:coreProperties>
</file>