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DF39B-F6C4-42C1-AB5A-1C8B6161C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5A812-59AC-4C4E-AFC0-5D2811262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C5A33-A48C-4D3E-9EFC-FC4B5C5DF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51943-2CF1-4215-AEC9-7212B2866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A4BD49-6DAB-4507-AE86-B97458E4B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36CE76-666D-4BFF-ACB1-4B1D74E92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B08787-5A97-4CFB-8038-CC2D6062D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DEA33-1622-483C-A1E0-FA71DC73E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AC426-FDBD-4ED4-AE76-4E2BAFA6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AD334-AC4E-48E5-8C8F-F3A060987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3D8E7-2FA4-4C30-9E65-9D466ADAB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34007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腰椎压缩护理查房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腰椎压缩概述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腰椎压缩护理常规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056" r="23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81" r="327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379" r="737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腰椎压缩是指腰椎椎体的高度减小，可能是由于骨折、骨质疏松、长期重体力劳动等原因导致。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腰椎压缩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护理查房是护理工作中重要的环节，通过对患者的病情状况、自身认知情况进行了解，制定个性化的护理方案，提高护理效果。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通过查房了解患者的病情状况，包括疼痛程度、活动能力等，为制定护理方案提供依据。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提高患者认知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通过查房向患者介绍腰椎压缩的相关知识，提高患者对疾病的认知，增强自我保护意识。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通过查房评估护理效果，及时发现并解决护理过程中存在的问题，提高护理质量。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查房过程中医护人员可以就患者的病情和治疗方案进行交流，促进医护合作，提高治疗效果。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腰椎压缩概述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580" b="4058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腰椎压缩是指腰椎椎体在纵向上的压缩变形，通常是由于外力或骨质疏松等原因引起的。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根据压缩的程度和位置，腰椎压缩可分为轻度、中度和重度压缩。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腰椎压缩的常见原因包括外伤、长期久坐、骨质疏松、脊柱退行性变等。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腰椎压缩可能导致腰椎稳定性降低、椎管狭窄、神经受压等问题，进而引发疼痛、活动受限等症状。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71" r="303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708" b="157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腰椎压缩的典型表现为腰部疼痛、活动受限、肌肉紧张等。严重时可能出现神经根受压症状，如下肢放射痛、感觉异常等。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医生通常通过体格检查、影像学检查（如X光、CT或MRI）来诊断腰椎压缩。根据临床表现和影像学检查结果，医生可以对腰椎压缩进行准确的诊断和评估。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腰椎压缩护理常规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给予患者心理安慰和支持，减轻焦虑和疼痛。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冷热敷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根据病情选择适当的冷热敷治疗，缓解疼痛和肌肉紧张。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遵医嘱使用止痛药、消炎药等。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急性期护理目标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缓解疼痛、减轻炎症反应、防止并发症。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卧床休息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保持舒适的体位，避免剧烈活动和负重。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https://d.book118.com/638034007115006047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2024-09-29T03:06:18.636</cp:lastPrinted>
  <dcterms:created xsi:type="dcterms:W3CDTF">2024-09-28T19:06:18Z</dcterms:created>
  <dcterms:modified xsi:type="dcterms:W3CDTF">2024-09-28T19:06:20Z</dcterms:modified>
</cp:coreProperties>
</file>