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9474-2EB8-48ED-9F72-36F3D863F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1810-EF4C-43C0-87D5-255CED9E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76C63-3957-4288-94FA-35C24BD7C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75CF7-1FF6-4CFE-9389-4E690A76C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F0B18-C06D-4089-BB43-0611F255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F659F-FD3B-4CC9-944D-091E91603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D98CB-D048-44F2-9571-88840EC2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08742-C1FE-4DCA-95B3-9391F933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03704-2E9B-4BB3-B6B3-5D168E48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2A1E7-25F8-4D9C-9379-7694EA00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6AE51-82EA-48F8-8C25-468AB30D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5124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预防意外假期快乐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心理健康与快乐假期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假期是人们休闲、旅游的黄金时间，但也是各种安全事故高发期，保障人身安全至关重要。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21" r="116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69" r="252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假期是与家人团聚的时刻，一旦发生意外，将给家庭带来无法弥补的伤痛。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假期安全不仅关乎个人和家庭，也关系到整个社会的稳定与和谐。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37" r="153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44" r="130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假期出行人数增多，交通拥堵、超速、酒驾等违法行为易发，交通事故风险加大。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旅游景区人流密集，存在安全隐患，如景区设施故障、游客拥挤、天气突变等。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假期人们外出旅游或走亲访友，家中可能无人看管，存在被盗、火灾等风险。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假期聚餐、野餐等活动增多，食品卫生问题不容忽视，如食物中毒、肠胃不适等。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通过预防意外，可以增强人们的安全意识，时刻保持警惕，减少危险行为。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通过采取预防措施，可以有效降低各类事故发生的概率，保障人们的生命财产安全。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预防意外可以让人们更加安心、舒心地享受假期，创造美好的回忆。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创造美好假期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红灯停，绿灯行，黄灯减速。在过马路或交叉路口时，务必按照交通信号的指示行动。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与前车保持足够的安全距离，避免追尾事故。在高速公路上，安全距离应更远。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注意行人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在行人过马路时，应礼让行人，确保他们安全通过。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根据道路和交通状况，合理控制车速，避免超速行驶。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遵守限速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时刻保持警惕，注意前方路况和周围车辆，避免分心驾驶。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谨慎驾驶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在出发前，检查车辆各项设备是否正常，如刹车、转向灯等。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不干扰驾驶员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避免与驾驶员交谈或做其他可能干扰驾驶员的行为。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系好安全带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在上车后，务必系好安全带，确保自身安全。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注意下车安全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在到达目的地后，等车辆停稳后再下车，并注意观察周围交通状况。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708" r="5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乘客安全须知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假期前应对家中进行全面检查，确保无易燃物品堆积，检查电线是否老化或破损，以及家用电器是否存在故障。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检查家中火灾隐患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确保门窗锁具完好，可安装防盗网、监控摄像头等额外安全设施。长期离家时，可考虑使用定时开关灯或安装智能家居设备模拟家中有人的场景。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与邻居保持良好关系，互相留意彼此家的安全状况，遇到可疑情况及时相互通知。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邻里互助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遵循电器使用说明书，不超负荷使用插座，不使用破损的电线或插头。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对家中电器进行定期维护检查，确保电器处于良好状态，及时更换老化或破损的部件。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避免在潮湿、高温或易燃物品附近放置电器，确保电器周围空间通风良好。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安全放置电器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https://d.book118.com/638035124011006024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2024-08-30T23:03:28.976</cp:lastPrinted>
  <dcterms:created xsi:type="dcterms:W3CDTF">2024-08-30T15:03:28Z</dcterms:created>
  <dcterms:modified xsi:type="dcterms:W3CDTF">2024-08-30T15:03:31Z</dcterms:modified>
</cp:coreProperties>
</file>