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27D7BA-5D62-43BA-B46F-A8467083AF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A7FBE7-8B23-42BC-80D9-3D080F9D7D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974BB1-3558-4266-9DCE-497320A485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9F1C9E-9A07-432B-99E8-B953A63F2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05D1F3-3040-43A5-A95F-1794E7A48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4DFE3A-222A-46F5-ACF0-20F5F10BDD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325B4E-8FB7-4ED1-9DFC-BEFD283D82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9DE4C5-C3E8-4331-882E-E1F88460C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E1F9CD-62D5-4A42-A7BD-4E8E08AB8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9D422C-A128-48D4-B7A6-7DD2C5F34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0E1B6-DC97-4896-8CAD-CAAEB8079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36014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电气焊安全交底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电气焊的基本知识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电气焊操作安全要求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常见电气焊安全事故及预防措施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应急处理和救援措施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确保电气焊工作的安全进行，防止事故发生，保障工作人员的生命安全和设备的正常运行。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随着工业技术的发展，电气焊技术在生产和维修中得到了广泛应用。然而，由于操作不规范或安全意识不足，电气焊事故时有发生，给企业和员工带来重大损失。因此，进行电气焊安全交底至关重要。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直接参与电气焊作业的人员，需要熟悉并掌握安全操作规程。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750" r="15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负责监督和指导电气焊作业的管理人员，需确保操作人员遵守安全规定，并进行定期的安全检查。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管理人员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如设备维护人员、安全员等，涉及到可能接触到电气焊设备或工作区域的其他人员，也应了解基本的安全知识和应急措施。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其他相关人员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交底对象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电气焊的基本知识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4" r="325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29" r="1072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电气焊是一种利用电弧热量熔化金属材料进行焊接的方法。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通过在电极之间产生电弧，利用电弧的高温熔化母材和填充材料，实现金属材料的连接。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电气焊的定义和原理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根据焊接工艺和操作方式的不同，电气焊可以分为手工电弧焊、气体保护焊、埋弧焊等不同类型。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电气焊广泛应用于各种金属材料的焊接，如钢铁、有色金属等，是工业生产和维修中不可或缺的焊接方法。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电气焊的分类和应用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电气焊操作安全要求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确保所有使用的工具和设备都处于良好状态，没有损坏或故障。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检查工具设备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根据材料类型和厚度，选择合适的电流、电压和焊接速度。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选择合适的焊接参数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佩戴合适的焊接面罩、手套、防护服等，以保护操作人员免受高温、火花和有害气体的伤害。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穿戴防护用品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确保工作区域内没有易燃物品、液体或可燃粉尘，保持良好通风。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清理工作区域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操作前的安全准备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500" b="15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按照规定的焊接程序进行操作，不要随意更改步骤或跳过安全检查。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遵循焊接程序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保持适当的焊接温度和时间，避免过热或熔化过度导致火灾或爆炸。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控制焊接温度和时间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避免火花飞溅到易燃物品上，并注意防止热辐射造成烫伤。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注意火花和热辐射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与焊接点保持足够的安全距离，避免被飞溅的火花或热金属烫伤。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保持安全距离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操作中的安全规范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检查焊接质量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清理工作现场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检查工具设备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记录和报告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操作后的安全检查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0674" b="1067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673" r="1667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6744" b="1674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检查焊接接头的质量，确保没有未熔合、裂纹或其他缺陷。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将焊接产生的垃圾和废弃物进行妥善处理，保持工作区域整洁。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对使用的工具和设备进行检查和维护，确保其正常运转。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对焊接过程进行记录，包括使用的参数、出现的问题等，并及时向上级报告异常情况。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https://d.book118.com/638036014127006037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2024-09-17T21:33:07.517</cp:lastPrinted>
  <dcterms:created xsi:type="dcterms:W3CDTF">2024-09-17T13:33:07Z</dcterms:created>
  <dcterms:modified xsi:type="dcterms:W3CDTF">2024-09-17T13:33:09Z</dcterms:modified>
</cp:coreProperties>
</file>