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F3EA0-0BC9-453D-BD8F-579D93D25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D60C5-4627-470C-AC33-49480CE82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4F4CF-80EA-4422-B523-B30BCBBA6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EB576-3875-4BC1-9163-F28A07492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8B95DD-E63F-4BE6-9C11-3F2230859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0C69EA-1D77-41A3-AC36-97C24EAB8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354932-9505-40E1-8C61-A36EF95B8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6CD73-3430-4014-B384-739FAB130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8C75B-2CCD-44CA-9A4F-9B7320A1A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0BC46-6299-4C68-A825-C730DB2C8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12EDC-13B6-43C8-8A74-9FA3A74C9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36104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打造卓越的客户需求沟通团队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团队定位与角色认知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客户需求理解与洞察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团队协作与跨部门沟通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客户关系维护与深化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团队成长与持续改进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团队定位与角色认知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明确团队在企业中的位置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战略伙伴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作为企业与客户之间的桥梁，客户需求沟通团队应成为企业战略决策的重要参与者，将客户的声音带入企业内部。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市场情报中心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通过对客户需求的深入理解和分析，团队应成为企业内部的市场情报中心，为产品、服务及营销策略提供有力支持。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客户满意度推动者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团队应致力于提升客户满意度和忠诚度，通过优化客户体验、解决客户问题等方式推动企业的可持续发展。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客户经理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产品专家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市场专员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团队成员角色与职责划分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0127" b="1012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负责与客户建立并维护良好关系，深入了解客户需求，协调内部资源以满足客户期望。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对客户数据进行分析和挖掘，发现潜在需求和问题，为团队提供数据支持。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了解企业产品与服务，与客户经理紧密合作，为客户提供解决方案和咨询服务。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负责市场信息的收集和整理，为团队提供市场趋势和竞争对手分析。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61" r="324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25" r="246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92" r="306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成为企业与客户之间最值得信赖的沟通桥梁，持续创造卓越的客户体验。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倾听并理解客户需求，通过创新、协作和持续改进，不断提升客户满意度和忠诚度，为企业创造长期价值。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建立共同愿景和使命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客户需求理解与洞察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通过与客户充分沟通，明确产品或服务的功能、性能、质量等具体要求。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明确需求范围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细化需求细节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确认需求优先级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深入了解客户的使用场景、操作流程等，挖掘潜在的问题和改进点。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根据客户的紧迫程度和重要性，对需求进行排序，确保关键需求得到优先满足。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深入挖掘客户显性需求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通过仔细观察客户在使用产品或服务过程中的行为和反馈，发现潜在的隐性需求。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25" b="1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06" r="80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观察客户行为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积极与客户保持沟通，倾听他们的意见和建议，捕捉可能存在的隐性需求。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倾听客户声音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关注行业发展和市场变化，预测未来可能的客户需求变化，提前布局。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分析市场趋势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识别并关注客户隐性需求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58" r="1685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建立信息收集机制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通过多种渠道收集市场信息和客户反馈，包括社交媒体、客户评价、调查问卷等。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对收集到的信息进行定期分析评估，识别潜在的问题和改进机会。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及时响应调整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根据分析结果，及时调整产品或服务策略，以满足客户不断变化的需求。同时，将客户反馈和市场动态与团队成员共享，促进团队对客户需求的理解和洞察力的提升。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实时跟踪市场动态与客户反馈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有效沟通技巧与方法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在与客户沟通时，保持开放和非评判性的态度，充分理解客户的观点和感受。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通过重述、总结和澄清等方式，确保准确理解客户的需求和期望。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523" r="1152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374" b="837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运用鼓励性语言和肢体语言，激发客户表达更多信息和细节。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倾听技巧：积极倾听，准确理解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结构清晰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在表达时，遵循一定的逻辑结构，如先总后分、因果关系等，使信息更加易于理解。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使用简单、明了的语言，避免使用过于专业或晦涩的词汇。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在与客户沟通时，注重情感共鸣，站在客户的角度思考问题，增强与客户的联系。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208" r="10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793" r="1279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表达技巧：清晰表达，有效传递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https://d.book118.com/638036104043006031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2024-09-08T04:09:07.277</cp:lastPrinted>
  <dcterms:created xsi:type="dcterms:W3CDTF">2024-09-07T20:09:07Z</dcterms:created>
  <dcterms:modified xsi:type="dcterms:W3CDTF">2024-09-07T20:09:09Z</dcterms:modified>
</cp:coreProperties>
</file>