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376A1-7AB5-49D9-897B-62F2BEBFA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D811F-1CA8-44AA-93F9-D49556748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BB482-8C37-425A-8D6E-4CEBEA398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34DB7-1145-423C-9596-BA6AFADA0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EFD374-56E6-459B-BEA5-BFE497F03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7B2294-56E0-404B-9B1C-4C73EEEDB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87D636-7F71-412F-A263-45247B601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428E8-D06A-4A19-BB3F-5F722445E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C0308-C63E-4D17-BAC4-B88611AF2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378BD-79E8-41C8-A7CF-303B3EA53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FF4EA-6D6A-45FF-A6B9-C51A0A0BC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37103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物业管理行业发展趋势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创新服务模式探讨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绿色可持续发展趋势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未来挑战与机遇并存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903" r="349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物业管理是指对房地产项目进行全面、系统、专业的维护、保养、管理，以及提供相关服务的一种行业。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包括房屋维修、设备维护、绿化养护、保洁服务、安保服务等。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物业管理定义及服务范围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从最初的简单房屋管理，到后来的专业化、综合化服务，物业管理行业经历了不断发展和完善的过程。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目前，物业管理行业已经成为一个庞大的产业，涵盖了住宅、商业、工业等多种类型的房地产项目，服务内容和质量也在不断提高。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国家层面政策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国家出台了一系列政策法规，如《物业管理条例》、《物业服务收费管理办法》等，对物业管理行业进行规范和管理。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各地政府也根据实际情况制定了相应的物业管理政策和法规，以保障业主和物业企业的合法权益。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相关政策法规解读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基础物业服务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组织丰富多样的社区活动，增强居民归属感和凝聚力。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社区文化建设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高品质服务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提供个性化、精细化服务，满足居民多样化需求。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包括保安、清洁、绿化等基础服务，确保小区环境整洁、安全。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运用科技手段提高物业管理效率，如智能门禁、远程抄表等。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居民住宅小区需求特点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设施设备维护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商务配套服务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商业办公场所需求特点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商业办公场所需要专业化的物业管理团队，提供高效、优质的服务。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加强安保措施，保障商业办公场所的安全和秩序。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确保办公设施设备的正常运行，提供及时维修和保养服务。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提供会议、接待、餐饮等商务配套服务，满足企业日常办公需求。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针对工业园区特点，提供产业园区规划、招商、运营等一体化服务。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产业园区运营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负责园区内配套设施的维护和管理，确保设施的正常运行。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配套设施管理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加强安全生产监管，确保园区内企业的生产安全。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负责园区内的环保和绿化工作，营造良好的生产和生活环境。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环保与绿化管理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工业园区及其他类型物业需求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作为国内领先的物业管理企业，万科物业以优质的服务和创新的管理模式赢得了良好的市场口碑。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万科物业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碧桂园服务是碧桂园集团旗下的物业管理公司，以专业化的服务和精细化的管理著称。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碧桂园服务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保利物业是保利地产旗下的物业管理公司，以高品质的服务和强大的品牌影响力在市场上占据一席之地。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保利物业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长城物业是一家具有丰富经验的物业管理企业，以全面的服务内容和专业的管理团队受到市场认可。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长城物业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国内外知名物业管理企业介绍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一线城市市场份额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一线城市物业管理市场竞争激烈，众多知名品牌争夺市场份额，其中万科、碧桂园、保利等占据较大市场份额。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二三线城市市场份额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二三线城市物业管理市场逐渐成熟，本地品牌与外来品牌竞争激烈，市场份额分布相对均衡。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不同类型物业市场份额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住宅、商业、工业等不同类型物业的市场份额分布不均，其中住宅物业市场份额最大，商业和工业物业市场份额相对较小。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https://d.book118.com/638037103003006042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2024-09-20T22:53:23.200</cp:lastPrinted>
  <dcterms:created xsi:type="dcterms:W3CDTF">2024-09-20T14:53:23Z</dcterms:created>
  <dcterms:modified xsi:type="dcterms:W3CDTF">2024-09-20T14:53:25Z</dcterms:modified>
</cp:coreProperties>
</file>