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112BBC-B8B1-4D53-8731-B9A15F05F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D6067B-58BE-4E3F-AD68-9E9F8F065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ED6AD6-6EDB-4266-9593-8DA31611A6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CC61B6-839E-48A4-A32B-8290C0AEC1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27B8C7-C84D-4348-9BC9-29925EFBE5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67BA24-D394-4803-B06F-7B0C6890AB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1A0A01-D228-423F-8658-BA659D8273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D45104-8A91-4B9F-88FD-B8749E0A89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21F15D-0276-421A-915A-A727C085F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ECBCD0-A1B8-4DBD-A4D8-D0672C68C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98CD5C-6328-45BD-9B32-72AA3950F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4005301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汇报人：AA</a:t>
            </a:r>
            <a:endParaRPr lang="en-US" sz="1100"/>
          </a:p>
        </p:txBody>
      </p:sp>
      <p:sp>
        <p:nvSpPr>
          <p:cNvPr id="5" name="AutoShape 5"/>
          <p:cNvSpPr/>
          <p:nvPr/>
        </p:nvSpPr>
        <p:spPr>
          <a:xfrm>
            <a:off x="3221696" y="4542712"/>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2024-01-20</a:t>
            </a:r>
            <a:endParaRPr lang="en-US" sz="1100"/>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机械安全标准及风险评估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机械安全标准概述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风险评估方法与流程</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机械安全标准与风险评估关系</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典型案例分析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企业实施策略与建议</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总结与展望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机械安全标准概述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国内外机械安全标准现状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国际机械安全标准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国际标准化组织（ISO）和国际电工委员会（IEC）制定了一系列国际机械安全标准，这些标准被广泛应用于全球范围内的机械制造和使用领域。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国内机械安全标准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我国已经建立了较为完善的机械安全标准体系，包括国家标准、行业标准和地方标准等，涵盖了机械设计、制造、使用、维护等各个环节。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机械安全设计标准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主要涉及机械设计过程中的风险评估、安全防护措施、安全距离等方面的规定。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机械安全制造标准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针对机械制造过程中的材料选用、加工工艺、质量控制等方面的要求。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机械安全使用标准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规定机械使用过程中的安全操作规程、维护保养要求、故障处理等内容。</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机械安全标准分类与内容</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保障人身安全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通过实施机械安全标准，可以确保机械设备在设计、制造和使用过程中达到一定的安全水平，从而保障操作人员和相关人员的人身安全。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促进机械制造行业健康发展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机械安全标准的实施有助于提高机械制造企业的整体技术水平和市场竞争力，推动行业健康发展。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维护社会稳定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机械设备广泛应用于各个领域，其安全性直接关系到社会生产和生活的正常运转。实施机械安全标准有助于维护社会稳定和经济发展。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机械安全标准实施意义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风险评估方法与流程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定性评估法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通过专家经验、历史数据等对风险进行主观判断和分析，适用于风险初步筛选和分类。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定量评估法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运用数学模型、统计分析等方法对风险进行量化评估，适用于风险具体分析和决策支持。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综合评估法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结合定性和定量评估方法，对风险进行全面、系统的评估，适用于复杂机械系统的风险评估。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风险识别</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对识别出的风险因素进行分析，确定其可能性和后果严重程度。</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风险分析</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风险评估</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风险处理</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针对不同等级的风险，制定相应的风险控制措施和管理策略。</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识别机械系统中可能存在的危险源和风险因素。</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根据风险分析结果，对风险进行量化评估，并确定风险等级。</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风险评估流程梳理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故障模式与影响分析（FMEA）</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通过对机械系统各组成部分的故障模式进行分析，识别潜在的设计缺陷和制造过程问题，提前采取预防措施。</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蒙特卡罗模拟</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运用蒙特卡罗模拟方法对机械系统的运行过程进行模拟，评估其可靠性和安全性，为风险控制提供决策支持。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风险矩阵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通过构建风险矩阵，将风险的可能性和后果严重程度进行可视化展示，便于风险等级的划分和决策。</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风险评估工具应用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机械安全标准与风险评估关系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提供评估依据</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机械安全标准为风险评估提供了明确的评估指标和依据，使得评估过程更加科学、客观。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规范评估流程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安全标准对风险评估的流程、方法、步骤等进行了详细规定，确保评估的规范性和一致性。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降低评估难度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通过遵循安全标准，风险评估人员可以更加快速、准确地识别潜在危险和风险点，降低评估难度。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安全标准对风险评估指导作用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通过风险评估实践，可以发现现有安全标准存在的不足和缺陷，为标准的修订和完善提供反馈。</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反馈标准不足</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风险评估过程中可能会遇到新的风险点和挑战，这些实践经验可以为安全标准增加新的内容和要求。</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补充标准内容</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风险评估的结果可以为安全标准提供更加具体、实用的建议和措施，提高标准的可操作性和实用性。</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提升标准实用性</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风险评估对安全标准完善意义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https://d.book118.com/638040053013006033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2024-09-10T20:50:48.251</cp:lastPrinted>
  <dcterms:created xsi:type="dcterms:W3CDTF">2024-09-10T12:50:48Z</dcterms:created>
  <dcterms:modified xsi:type="dcterms:W3CDTF">2024-09-10T12:50:50Z</dcterms:modified>
</cp:coreProperties>
</file>