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93E776-B5AA-49A3-99E5-244C1FAB0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574307-E400-466B-9F08-F429DB384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47B45B-58D5-4556-B563-68D5AF6A1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46CD35-508A-4128-AC65-EA14C62E9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26C377-75D0-429A-8443-5D28D174E6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DE1911-3C28-4E4C-A0DE-9F9A485A3F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7F2B9E-F604-4632-A4A2-14B1321780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6D5CF6-BE00-4898-94EB-AAA0CC6DD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0A2E1-9AA5-41F4-802D-52A95B6C2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F2E8B2-F0AB-488C-B942-1C0170CDC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8B8E2-7661-4257-B0DB-6FF8139A2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41044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医学图像处理中的异构分布式计算研究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异构分布式计算基础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医学图像处理算法与并行化策略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异构分布式计算环境下医学图像处理实践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医学图像处理中异构分布式计算应用前景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随着医学影像技术的快速发展，医学图像数据呈现出爆炸性增长，传统的单机处理模式已无法满足大规模数据处理需求。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异构分布式计算技术结合了不同类型计算资源（如CPU、GPU、FPGA等），能够显著提高数据处理速度和效率，为医学图像处理提供了新的解决方案。</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研究异构分布式计算技术在医学图像处理中的应用，对于提高诊断准确率、降低医疗成本、推动智慧医疗发展等具有重要意义。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目前，医学图像处理已广泛应用于疾病诊断、手术导航、辅助治疗等领域，但受限于计算资源和技术手段，仍存在处理速度慢、精度不高等问题。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医学图像数据具有多样性和复杂性，对处理算法和计算资源要求较高；同时，随着医学影像技术的不断进步，图像分辨率和数量不断增加，给数据处理带来更大挑战。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医学图像处理现状与挑战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技术融合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未来，异构分布式计算技术将与云计算、边缘计算等技术进一步融合，形成更为强大的计算平台。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随着人工智能技术的不断发展，异构分布式计算将更加注重智能化处理，提高数据处理的自动化和智能化水平。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绿色节能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在追求高性能的同时，异构分布式计算技术也将更加注重绿色节能设计，降低能耗和成本。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异构分布式计算技术发展趋势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异构分布式计算基础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异构分布式计算是指利用不同类型、不同性能的计算资源，通过网络连接在一起，协同完成计算任务的一种计算模式。</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异构分布式计算的特点包括计算资源的多样性、自治性、动态性和协同性。其中，多样性指的是计算资源在类型、性能、体系结构等方面的差异；自治性指的是每个计算节点都有独立的控制和管理能力；动态性指的是计算资源的状态和行为可能随时间发生变化；协同性指的是多个计算节点需要相互协作才能完成计算任务。</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异构分布式计算概念及特点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Hadoop</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Hadoop是一个开源的分布式计算平台，主要用于处理大规模数据集。它采用了MapReduce编程模型，将计算任务划分为多个子任务，并分配到不同的计算节点上并行执行。</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Spark</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Spark是另一个开源的分布式计算平台，与Hadoop相比，它提供了更丰富的编程接口和更高效的计算引擎。Spark采用了基于内存的计算模型，能够快速地处理迭代计算和交互式查询等任务。</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Kubernetes</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Kubernetes是一个开源的容器编排平台，可以用于管理和调度异构分布式计算环境中的容器化应用。它提供了自动化的容器部署、扩展、监控和故障恢复等功能，能够简化异构分布式计算环境的管理和运维。</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常见异构分布式计算平台介绍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高性能计算：医学图像处理通常需要进行大量的数值计算和数据处理，需要高性能的计算资源来支持。异构分布式计算平台可以提供高性能的计算能力，满足医学图像处理的计算需求。</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可扩展性：医学图像处理的数据量和计算复杂度可能随着应用场景和算法的发展而不断增加，需要计算平台具有良好的可扩展性。异构分布式计算平台可以通过增加计算节点来扩展计算能力，满足不断增长的计算需求。</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实时性：医学图像处理在某些应用场景下需要实时或准实时的处理能力，例如手术导航、远程医疗等。异构分布式计算平台可以通过优化计算资源和算法来提高处理速度，满足实时性的需求。</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安全性：医学图像处理涉及患者隐私和数据安全等问题，需要保证计算过程和数据的安全性和隐私性。异构分布式计算平台需要提供相应的安全机制和隐私保护措施，确保医学图像处理的安全性和隐私性。</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医学图像处理中异构分布式计算需求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医学图像处理算法与并行化策略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35" r="1423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83" r="16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医学图像分割</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医学图像增强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医学图像配准与融合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三维重建与可视化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医学图像处理算法概述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基于阈值、区域增长、边缘检测、模型匹配等方法进行图像分割，提取感兴趣区域。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将多源、多时相的图像进行空间对齐和融合，以便进行综合分析。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通过滤波、直方图均衡化、锐化等技术改善图像质量，提高诊断准确性。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利用体绘制、面绘制等技术实现三维医学图像的重建和可视化展示。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根据算法特点和计算资源状况，将医学图像处理任务划分为多个子任务，并分配到不同的计算节点上进行处理。</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任务划分与分配</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采用数据并行和模型并行相结合的方式，提高算法的并行度和计算效率。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数据并行与模型并行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通过负载均衡策略和动态调度算法，确保各个计算节点的负载相对均衡，充分利用计算资源。</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负载均衡与动态调度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针对医学图像处理中的数据访问模式和通信特点，采用缓存优化和通信优化技术，减少数据访问延迟和通信开销。</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缓存优化与通信优化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并行化策略设计及优化方法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https://d.book118.com/638041044067006035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2024-09-14T07:57:18.914</cp:lastPrinted>
  <dcterms:created xsi:type="dcterms:W3CDTF">2024-09-13T23:57:18Z</dcterms:created>
  <dcterms:modified xsi:type="dcterms:W3CDTF">2024-09-13T23:57:20Z</dcterms:modified>
</cp:coreProperties>
</file>