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34731-6E01-4E39-8193-DE3F50B0A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47103-02D4-4CCF-9053-2A23CD29B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85BD40-A303-4ADA-9E2C-C1FC79622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E103F2-ADA3-4B09-A9E3-C7E384C20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F49A3D-8F8A-4970-AF83-A4F669A27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F92610-FC8D-49A1-855C-317BC2450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1998EA-BF7F-4D66-BBC7-274CC6F73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65488B-D6AB-473F-A545-FBEF83135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F390C8-D529-41D3-8911-24E688523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6279F9-3688-41FD-8828-077D0D464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81E86C-E1F3-4F25-BDC1-C7075EFDA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41106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《配送与配送中心》ppt课件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配送中心介绍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配送中心运营管理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配送中心信息技术应用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配送中心发展趋势与挑战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857" b="1085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配送是物流系统中的末端环节，涉及物品的拣选、包装、运输和交付等作业，旨在满足客户需求。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配送中心承担着储存、分拣、配装、送货等任务，确保物品准确、及时地送达目的地。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配送的定义与功能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配送功能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按服务对象分类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分为企业内配送、第三方配送和共同配送。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按配送车辆类型分类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分为卡车配送、火车配送和船舶配送。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按配送模式分类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分为定时配送、定量配送、定时定量配送和即时配送。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配送的类型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通过快速、准确的配送，满足客户需求，提高客户满意度。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提高客户服务水平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通过合理的配送计划和优化运输路线，降低运输成本。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降低物流成本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通过高效的配送管理，实现企业与供应商、客户的协同合作。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促进企业与供应链的协同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配送中心介绍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配送中心的定义与功能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配送中心定义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配送中心是一种物流节点，负责集中、存储、分拣和配送商品，以满足客户需求。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配送中心功能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配送中心具备储存、分拣、包装、配送、信息处理等功能，确保商品快速、准确、安全地送达客户手中。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按运营主体分类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分为自营配送中心和第三方配送中心。自营配送中心由企业自己运营，用于满足自身物流需求；第三方配送中心由专业物流公司运营，为多个企业提供物流服务。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按配送商品分类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分为生鲜食品配送中心、日用品配送中心、医药品配送中心等。不同类型商品对配送中心设施和设备要求不同。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配送中心的分类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设施布局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根据配送中心的规模和业务需求，合理规划仓库、分拣区、包装区、配送区等功能区域，实现高效作业。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技术应用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运用现代化信息技术和物流设备，如RFID、自动化分拣系统等，提高配送中心的信息化和自动化水平，提升运营效率。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选址原则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配送中心选址需要考虑交通便利、地价成本、基础设施等因素，以提高运营效率、降低成本。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配送中心的设计与布局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配送中心运营管理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https://d.book118.com/638041106035006025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2024-09-01T19:27:53.306</cp:lastPrinted>
  <dcterms:created xsi:type="dcterms:W3CDTF">2024-09-01T11:27:53Z</dcterms:created>
  <dcterms:modified xsi:type="dcterms:W3CDTF">2024-09-01T11:27:55Z</dcterms:modified>
</cp:coreProperties>
</file>