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DBPHOM+VFMEKT+ArialMT"/>
      <p:regular r:id="rId17"/>
    </p:embeddedFont>
    <p:embeddedFont>
      <p:font typeface="PVJDNG+MS-UIGothic"/>
      <p:regular r:id="rId18"/>
    </p:embeddedFont>
    <p:embeddedFont>
      <p:font typeface="SNLJEA+EGJBVL+MicrosoftYaHei-Bold"/>
      <p:regular r:id="rId19"/>
    </p:embeddedFont>
    <p:embeddedFont>
      <p:font typeface="EQBBPQ+WJRVAO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605D8-BA04-4FC3-897D-C0166BF04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2C9E2-3966-4C7E-9D9D-CB91DFC01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9A5FA-55FD-4281-8884-DDE8C745A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9BF5A-B0AA-4923-88A7-4F651077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90F5E-C1F4-480F-A9D2-940334BFB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74E25-525C-403A-BF7F-769E5ADF1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F21A4-DE87-4F2A-AA45-7FF130BC1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E9662-0037-490C-B545-158028F84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F03EC-DD81-4BC4-95ED-70355B1A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BC15-6D7E-47A5-A60B-2CCF476C1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6041B-99E6-42E2-ACB4-26C4F4710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1110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BPHOM+VFMEKT+ArialMT"/>
                <a:cs typeface="DBPHOM+VFMEK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VJDNG+MS-UIGothic"/>
                <a:cs typeface="PVJDNG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186127" cy="29789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BPHOM+VFMEKT+ArialMT"/>
                <a:cs typeface="DBPHOM+VFMEK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PVJDNG+MS-UIGothic"/>
                <a:cs typeface="PVJDNG+MS-UIGothic"/>
              </a:rPr>
              <a:t>品介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BPHOM+VFMEKT+ArialMT"/>
                <a:cs typeface="DBPHOM+VFMEK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VJDNG+MS-UIGothic"/>
                <a:cs typeface="PVJDNG+MS-UIGothic"/>
              </a:rPr>
              <a:t>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BPHOM+VFMEKT+ArialMT"/>
                <a:cs typeface="DBPHOM+VFMEK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VJDNG+MS-UIGothic"/>
                <a:cs typeface="PVJDNG+MS-UIGothic"/>
              </a:rPr>
              <a:t>成功案例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BPHOM+VFMEKT+ArialMT"/>
                <a:cs typeface="DBPHOM+VFMEK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VJDNG+MS-UIGothic"/>
                <a:cs typeface="PVJDNG+MS-UIGothic"/>
              </a:rPr>
              <a:t>合作与支持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BPHOM+VFMEKT+ArialMT"/>
                <a:cs typeface="DBPHOM+VFMEK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PVJDNG+MS-UIGothic"/>
                <a:cs typeface="PVJDNG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VJDNG+MS-UIGothic"/>
                <a:cs typeface="PVJDNG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VJDNG+MS-UIGothic"/>
                <a:cs typeface="PVJDNG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VJDNG+MS-UIGothic"/>
                <a:cs typeface="PVJDNG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VJDNG+MS-UIGothic"/>
                <a:cs typeface="PVJDNG+MS-UIGothic"/>
              </a:rPr>
              <a:t>演示方案概述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NLJEA+EGJBVL+MicrosoftYaHei-Bold"/>
                <a:cs typeface="SNLJEA+EGJBV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NLJEA+EGJBVL+MicrosoftYaHei-Bold"/>
                <a:cs typeface="SNLJEA+EGJBV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NLJEA+EGJBVL+MicrosoftYaHei-Bold"/>
                <a:cs typeface="SNLJEA+EGJBV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VJDNG+MS-UIGothic"/>
                <a:cs typeface="PVJDNG+MS-UIGothic"/>
              </a:rPr>
              <a:t>内容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VJDNG+MS-UIGothic"/>
                <a:cs typeface="PVJDNG+MS-UIGothic"/>
              </a:rPr>
              <a:t>形式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VJDNG+MS-UIGothic"/>
                <a:cs typeface="PVJDNG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PVJDNG+MS-UIGothic"/>
                <a:cs typeface="PVJDNG+MS-UIGothic"/>
              </a:rPr>
              <a:t>品特点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高效性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易用性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定性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PVJDNG+MS-UIGothic"/>
                <a:cs typeface="PVJDNG+MS-UIGothic"/>
              </a:rPr>
              <a:t>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兼容性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新性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可持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续</a:t>
            </a:r>
            <a:r>
              <a:rPr sz="2300">
                <a:solidFill>
                  <a:srgbClr val="00B6FF"/>
                </a:solidFill>
                <a:latin typeface="PVJDNG+MS-UIGothic"/>
                <a:cs typeface="PVJDNG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VJDNG+MS-UIGothic"/>
                <a:cs typeface="PVJDNG+MS-UIGothic"/>
              </a:rPr>
              <a:t>适用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PVJDNG+MS-UIGothic"/>
                <a:cs typeface="PVJDNG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办</a:t>
            </a:r>
            <a:r>
              <a:rPr sz="2000" spc="25">
                <a:solidFill>
                  <a:srgbClr val="FFFDFD"/>
                </a:solidFill>
                <a:latin typeface="PVJDNG+MS-UIGothic"/>
                <a:cs typeface="PVJDNG+MS-UIGothic"/>
              </a:rPr>
              <a:t>公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FFFDFD"/>
                </a:solidFill>
                <a:latin typeface="PVJDNG+MS-UIGothic"/>
                <a:cs typeface="PVJDNG+MS-UIGothic"/>
              </a:rPr>
              <a:t>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VJDNG+MS-UIGothic"/>
                <a:cs typeface="PVJDNG+MS-UIGothic"/>
              </a:rPr>
              <a:t>家庭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FFFDFD"/>
                </a:solidFill>
                <a:latin typeface="PVJDNG+MS-UIGothic"/>
                <a:cs typeface="PVJDNG+MS-UIGothic"/>
              </a:rPr>
              <a:t>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适用于各种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模的企事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业单</a:t>
            </a: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位，提高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适用于家庭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境，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足家庭成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的各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工作效率。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99730" y="296709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种需求。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VJDNG+MS-UIGothic"/>
                <a:cs typeface="PVJDNG+MS-UIGothic"/>
              </a:rPr>
              <a:t>教育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FFFDFD"/>
                </a:solidFill>
                <a:latin typeface="PVJDNG+MS-UIGothic"/>
                <a:cs typeface="PVJDNG+MS-UIGothic"/>
              </a:rPr>
              <a:t>景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适用于各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学校和培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机构，方便教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04384" y="51114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VJDNG+MS-UIGothic"/>
                <a:cs typeface="PVJDNG+MS-UIGothic"/>
              </a:rPr>
              <a:t>学和管理。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VJDNG+MS-UIGothic"/>
                <a:cs typeface="PVJDNG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PVJDNG+MS-UIGothic"/>
                <a:cs typeface="PVJDNG+MS-UIGothic"/>
              </a:rPr>
              <a:t>需求分析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VJDNG+MS-UIGothic"/>
                <a:cs typeface="PVJDNG+MS-UIGothic"/>
              </a:rPr>
              <a:t>客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B6FF"/>
                </a:solidFill>
                <a:latin typeface="PVJDNG+MS-UIGothic"/>
                <a:cs typeface="PVJDNG+MS-UIGothic"/>
              </a:rPr>
              <a:t>需求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00B6FF"/>
                </a:solidFill>
                <a:latin typeface="PVJDNG+MS-UIGothic"/>
                <a:cs typeface="PVJDNG+MS-UIGothic"/>
              </a:rPr>
              <a:t>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VJDNG+MS-UIGothic"/>
                <a:cs typeface="PVJDNG+MS-UIGothic"/>
              </a:rPr>
              <a:t>需求整理与分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VJDNG+MS-UIGothic"/>
                <a:cs typeface="PVJDNG+MS-UIGothic"/>
              </a:rPr>
              <a:t>需求分析与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00B6FF"/>
                </a:solidFill>
                <a:latin typeface="PVJDNG+MS-UIGothic"/>
                <a:cs typeface="PVJDNG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过访谈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卷等方式，深入了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解客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需求、痛点和期望。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将收集到的需求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行整理，明确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，并根据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业务领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行分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行深入分析，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潜在的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和机会，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估解决方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VJDNG+MS-UIGothic"/>
                <a:cs typeface="PVJDNG+MS-UIGothic"/>
              </a:rPr>
              <a:t>案的可行性。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VJDNG+MS-UIGothic"/>
                <a:cs typeface="PVJDNG+MS-UIGothic"/>
              </a:rPr>
              <a:t>解决方案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方案框架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206523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功能模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块设计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技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术实现</a:t>
            </a:r>
            <a:r>
              <a:rPr sz="2300" spc="25">
                <a:solidFill>
                  <a:srgbClr val="00B6FF"/>
                </a:solidFill>
                <a:latin typeface="PVJDNG+MS-UIGothic"/>
                <a:cs typeface="PVJDNG+MS-UIGothic"/>
              </a:rPr>
              <a:t>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https://d.book118.com/638041110105006041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DBPHOM+VFMEKT+ArialMT</vt:lpstr>
      <vt:lpstr>Times New Roman</vt:lpstr>
      <vt:lpstr>PVJDNG+MS-UIGothic</vt:lpstr>
      <vt:lpstr>SimSun</vt:lpstr>
      <vt:lpstr>SNLJEA+EGJBVL+MicrosoftYaHei-Bold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2024-09-20T13:09:28.478</cp:lastPrinted>
  <dcterms:created xsi:type="dcterms:W3CDTF">2024-09-20T05:09:28Z</dcterms:created>
  <dcterms:modified xsi:type="dcterms:W3CDTF">2024-09-20T05:09:29Z</dcterms:modified>
</cp:coreProperties>
</file>