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0EB96-558B-457F-87C8-5A3751BEA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38357-C55F-4EC6-B613-EB6AB615F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51BFF-5D87-43F2-9E15-6630BC4D0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725F2-442E-48EC-A1A5-20C054CFE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65E29A-5B61-4901-8ED3-35BFEDDED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C647DF-004D-421F-AC77-57EF5DF6E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86D609-F2F5-4E27-B1C1-C4EA4C872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32E12-98D8-4095-BEF0-AEA3CDE76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61F4F1-9ECD-43FB-B57D-6D2E7DC73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37F7F-F444-41FF-8152-499A2958F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4DDEC-26DD-43D8-A88B-F09B696F2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42016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小米手机的营销手段分析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小米手机市场营销策略概述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小米手机社交媒体营销分析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小米手机线下活动营销分析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小米手机合作伙伴营销分析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小米手机营销效果评估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小米手机作为中国智能手机市场的代表品牌，其营销手段具有独特性和创新性。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本文旨在深入分析小米手机的营销策略，探讨其成功背后的原因和经验。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通过对小米手机营销手段的全面分析，总结其成功经验，为其他手机品牌提供借鉴和启示。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帮助手机行业了解小米手机的市场策略，促进企业之间的交流与合作，推动整个行业的健康发展。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小米手机市场营销策略概述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小米手机不断推出具有创新功能和技术的产品，以满足消费者对新鲜感和性能的需求。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小米手机在生产过程中严格把控品质，确保产品的可靠性和稳定性。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提供多种颜色、款式和配置选择，满足不同消费者的个性化需求。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小米手机以相对较低的价格提供高性能的产品，吸引价格敏感的消费者。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高性价比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通过限量销售营造紧张氛围，促使消费者快速做出购买决策。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限时抢购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提供灵活的付款方式，降低消费者的购买压力。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分期付款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利用电商平台如小米商城、天猫、京东等进行产品销售，方便消费者购买。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208" r="19208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线上销售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开设线下体验店，让消费者亲身体验产品，提高购买意愿。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线下体验店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与移动运营商、分销商等合作，拓展销售渠道和覆盖范围。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节日促销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在重要节日或购物旺季推出促销活动，如折扣、赠品等。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新品发布会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举办盛大的新品发布会，邀请明星代言，提高品牌知名度和曝光率。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会员计划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推出会员计划，为忠诚客户提供优惠、积分兑换等福利，增加客户粘性。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小米手机社交媒体营销分析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小米在微博上通过发布新品信息、互动抽奖、话题讨论等方式，吸引用户关注和参与，提高品牌知名度和用户粘性。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微博营销策略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通过微博营销，小米能够快速传播新品信息和优惠活动，与用户进行实时互动，提高用户满意度和忠诚度。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微博营销效果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微博营销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小米在微信上通过公众号推送消息、朋友圈广告、小程序等方式，向用户传递产品信息和优惠活动，同时提供在线客服和售后支持。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微信营销效果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微信作为中国用户量最大的社交媒体平台之一，为小米提供了广阔的用户基础和营销渠道。通过微信营销，小米能够精准定位目标用户，提高转化率和销售额。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微信营销策略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微信营销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抖音营销策略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小米在抖音上发布短视频、直播等形式的内容，展示产品特点和优势，同时与网红、意见领袖等合作，扩大品牌影响力。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抖音营销效果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抖音作为短视频平台，具有极高的用户粘性和活跃度。通过抖音营销，小米能够快速传播产品信息和品牌形象，吸引年轻用户的关注和购买意愿。同时，短视频和直播等形式的内容营销也有助于提高用户参与度和互动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抖音营销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小米手机线下活动营销分析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https://d.book118.com/638042016026006046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2024-09-26T23:36:56.935</cp:lastPrinted>
  <dcterms:created xsi:type="dcterms:W3CDTF">2024-09-26T15:36:56Z</dcterms:created>
  <dcterms:modified xsi:type="dcterms:W3CDTF">2024-09-26T15:36:59Z</dcterms:modified>
</cp:coreProperties>
</file>