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A5F1D-466F-4770-8D38-90B8D2FFD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D7002-007A-464F-8C3D-389DCA199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BD715-306C-4592-BE00-B7556A9B0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DB813-D08D-4A93-B537-A198C4533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6A3CFF-D5A7-45C4-B0C0-8744E9B37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DF94A1-65A4-4D6E-A812-2B1FD2516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417F30-A87E-4216-8A1E-F30B1E8AB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5D455-AD1B-40E1-A7EA-4F74C365E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45311-546D-47E6-84C8-4667E03AA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B0D0D-AB99-4FC2-9945-599FF5DC9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ED457-3932-401D-A66A-8260FEA6C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20251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传承红色基因做好接班人课件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传承红色基因的重要性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传承红色基因的途径与方法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做好接班人的素质与能力要求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传承红色基因与做好接班人的关系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如何将传承红色基因融入做好接班人工作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红色基因是中国共产党人的精神内核，是中华民族的精神纽带，鼓舞着一代又一代中华儿女为了中华民族的伟大复兴而坚强自立、坚持梦想、勇往直前。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红色基因具有鲜明的政治性、先进性、群众性、实践性和时代性，是中国共产党人的精神特质和宝贵财富。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19" r="23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红色基因的内涵与特点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红色基因源于中国共产党领导人民进行的革命斗争，是中国革命历史的重要组成部分。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革命传统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革命精神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革命文化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红色基因传承了中国共产党人的革命精神，如井冈山精神、长征精神、延安精神等。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红色基因蕴含了丰富的革命文化，如革命歌曲、革命故事、革命文物等。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红色基因的历史渊源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坚定理想信念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红色基因有助于坚定人们的理想信念，增强对中国特色社会主义的信心和认同。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培育社会主义核心价值观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红色基因是培育社会主义核心价值观的重要资源，有助于引导人们树立正确的世界观、人生观和价值观。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推动中国特色社会主义事业发展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红色基因是中国特色社会主义事业发展的精神动力，有助于激发人们的奋斗精神和创新精神，推动中国特色社会主义事业不断向前发展。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红色基因的时代价值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传承红色基因的重要性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48" r="33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46" r="313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坚定理想信念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通过学习红色历史和革命传统，可以激发人们的爱国情感和民族自豪感，增强为实现中华民族伟大复兴而奋斗的信念。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红色基因代表着中国共产党人的精神内核，传承红色基因有助于坚定理想信念，牢记初心使命。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培育社会主义核心价值观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红色基因蕴含着丰富的革命精神和优良传统，是培育社会主义核心价值观的重要资源。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传承红色基因有助于引导人们树立正确的世界观、人生观和价值观，弘扬爱国主义、集体主义、社会主义精神。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红色基因是中国共产党领导中国人民在革命、建设和改革过程中形成的宝贵精神财富，是中华文化的重要组成部分。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传承红色基因有助于增强文化自信，推动社会主义文化繁荣兴盛，实现中华民族伟大复兴。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增强文化自信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传承红色基因的途径与方法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家庭是孩子成长的第一个课堂，家长应该注重向孩子传授红色基因，让他们从小树立正确的价值观和人生观。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家庭教育是传承红色基因的基础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家长可以给孩子讲述家族历史、革命先烈的英雄事迹等，让孩子了解家族的红色传统和革命精神。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通过家庭故事传承红色基因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家长应该营造积极向上、和谐温馨的家庭氛围，让孩子在潜移默化中接受红色基因的传承。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家庭氛围的营造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学校教育是传承红色基因的重要途径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学校应该加强对学生的红色基因教育，通过课堂教学、校园文化活动等多种形式，让学生了解党的历史、革命精神和优良传统。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红色基因融入课堂教学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学校应该将红色基因融入各科教学中，让学生在学习知识的同时，接受红色基因的传承。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开展红色主题活动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学校可以组织学生开展红色主题演讲、红歌比赛、革命传统教育等活动，让学生在参与中感受红色基因的力量。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https://d.book118.com/638042025102006034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2024-09-13T01:41:37.467</cp:lastPrinted>
  <dcterms:created xsi:type="dcterms:W3CDTF">2024-09-12T17:41:37Z</dcterms:created>
  <dcterms:modified xsi:type="dcterms:W3CDTF">2024-09-12T17:41:39Z</dcterms:modified>
</cp:coreProperties>
</file>