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BD6F5-4420-4DC0-ACFF-3D1E67F69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0F12A-850A-451D-A8EF-D70084C24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15783-AB16-48CE-A075-C48A16969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E4934-943A-4490-B9BF-95D79A1AB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511922-B00B-4DEC-AFFE-6C1D1B173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5118EF-0802-43D0-9757-D531F32B8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2080EF-306F-4EF1-8B9A-12CD3F1EF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A49A6-3433-440E-9EB3-C7091B16A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C1ACA-DCE0-4DF8-BC4A-0588167D3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65308-EF9B-4935-A447-D086EE69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CA255-FD25-4907-928C-9F4EE0CC0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204000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渠道领导与激励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渠道领导力概述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渠道激励策略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渠道领导力提升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渠道激励案例分析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渠道领导力概述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19" r="32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渠道领导力的定义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它强调的是通过合作、协调和沟通，建立长期、稳定、互利的合作关系。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渠道领导力是指通过与渠道合作伙伴建立良好的关系，实现渠道目标的能力。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通过有效的渠道管理和激励，提高销售业绩和市场占有率。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3958" r="3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通过与渠道合作伙伴的良好合作，提高客户满意度和服务质量。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有效的渠道领导力能够降低成本、提高效率，增强企业的竞争力。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渠道领导力的作用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个人素质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渠道领导力的影响因素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6924" r="269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367" r="103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包括领导者的知识、经验、技能、性格和人际关系等方面。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组织的价值观、行为规范和制度等对渠道领导者产生影响。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市场竞争程度、政策法规、经济状况等对渠道领导者产生影响。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合作伙伴的需求、能力和合作历史等对渠道领导者产生影响。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渠道激励策略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为渠道成员提供额外的奖金或佣金，以激励其提高业绩或完成特定目标。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奖金激励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提供给渠道成员额外的福利待遇，如商业保险、健康福利或教育津贴等。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赋予渠道成员一定的决策权或管理权，使其感受到公司的信任和尊重，从而产生积极的工作动力。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授权激励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物质激励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邀请渠道成员参与公司的决策和管理，使其感受到公司的重视和信任，从而提高其工作积极性和责任感。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荣誉激励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对表现优秀的渠道成员给予荣誉称号或奖章，以增强其社会地位和自我价值感。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为渠道成员提供培训机会，帮助其提升技能和能力，增强其个人发展前景。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317" r="253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958" r="10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非物质激励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488" r="548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088" r="220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明确渠道成员的职责和期望，为每个渠道成员设定具体、可行的目标。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设计合理的奖励机制，确保奖励与业绩挂钩，以最大限度地激发渠道成员的积极性。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奖励机制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建立良好的沟通机制，及时给予渠道成员反馈和指导，帮助其调整工作方法和提高业绩。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沟通与反馈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定期评估激励策略的效果，根据实际情况进行调整和优化，以确保激励策略的有效性。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激励策略的设计与实施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渠道领导力提升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https://d.book118.com/638042040002006037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2024-09-16T14:23:50.241</cp:lastPrinted>
  <dcterms:created xsi:type="dcterms:W3CDTF">2024-09-16T06:23:50Z</dcterms:created>
  <dcterms:modified xsi:type="dcterms:W3CDTF">2024-09-16T06:23:52Z</dcterms:modified>
</cp:coreProperties>
</file>