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9A5F6-253C-406D-9030-B6EC5D0B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66E45-6470-418D-AE7E-27C1FFD7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490B-B005-4A53-BCFD-AE0A5565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9B822-8823-4D8C-B057-022E1BA8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DCA91-FDCE-40DD-B0DE-B195F692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1D15F-600E-4B0B-976E-6617F1FC8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B7540-4112-4CB1-B74A-3A5A6CDE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9A317-C73B-4CBF-BBC6-68ABE6CC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55D6F-553A-41DE-86A5-50C49A13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2DBC6-25CC-4D30-8D90-A6632150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14480-3D60-46B2-B111-1CF8194A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06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患者权利与义务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护理实践中的法律问题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83" b="9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护理法律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指由国家制定或认可，并由国家强制力保证实施，旨在调整护理服务领域中各种社会关系的法律规范的总称。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护理法律体系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指由国家制定或认可的，旨在调整护理服务领域中各种社会关系的法律规范的总和，包括宪法、法律、行政法规、地方性法规和规章等。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护理法律关系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指在护理服务领域中，由护理法律规范所确认和调整的，具有权利义务内容的社会关系。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维护护士权益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护理法律可以明确护士的权利和义务，保障护士的合法权益，提高护士的社会地位。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促进护理事业发展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通过制定和实施护理法律，可以规范和引导护理事业的发展方向，推动护理事业的健康发展。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保障护理服务质量和安全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通过制定和实施护理法律，可以规范护理服务行为，提高护理服务质量，保障患者的生命健康权益。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75" r="12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护理法律应始终以患者的生命健康权益为首要考虑，确保患者得到安全、有效的护理服务。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保护患者权益原则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规范护理行为原则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保障护士权益原则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促进护理事业发展原则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护理法律应规范护士的行为，确保护士在提供护理服务时遵守法律法规和职业道德规范。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护理法律应保障护士的合法权益，尊重护士的人格尊严和职业权利，提高护士的社会地位。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护理法律应规范和引导护理事业的发展方向，推动护理事业的健康发展。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具备相应的学历、培训和实践经验，通过国家或地方卫生行政部门认证，获得执业资格证书。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提供专业的护理服务，关注患者身心健康，执行医嘱，观察病情变化，及时报告和处理异常情况。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护理人员资格与职责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尊重患者的知情权、隐私权和自主权，保守患者秘密，维护患者尊严。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遵循医学伦理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严格遵守护理操作规程，确保患者安全和护理质量。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及时处理患者投诉和纠纷，维护患者合法权益。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护理行为规范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加强与患者的沟通，提高服务质量，减少纠纷发生。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及时报告、调查和处理纠纷，采取有效措施防止事态扩大。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依法追究相关人员的法律责任，维护患者和护理人员的合法权益。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护理纠纷处理规范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因护理人员疏忽或失误造成患者损害的，需承担相应的法律责任。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违反法律法规、伦理规范和职业道德的护理行为，需承担相应的法律责任。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因不可抗力、意外事件或患者自身原因导致的损害，护理人员可免除部分或全部法律责任。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免责情形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护理法律责任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患者权利与义务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患者的生命健康权是护理工作中最重要的权利，指患者享有生命安全和身体健康不受侵犯的权利。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，护士应尊重患者的生命健康权，采取必要的措施保护患者的生命安全和身体健康，防止患者受到伤害或疾病传播。同时，护士应积极协助患者维护其生命健康权，如提供必要的医疗护理和生活照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患者的生命健康权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https://d.book118.com/638042066122006030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2024-09-07T09:33:11.725</cp:lastPrinted>
  <dcterms:created xsi:type="dcterms:W3CDTF">2024-09-07T01:33:11Z</dcterms:created>
  <dcterms:modified xsi:type="dcterms:W3CDTF">2024-09-07T01:33:13Z</dcterms:modified>
</cp:coreProperties>
</file>