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DBB66-339A-46D6-9A93-20BAF356C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E2012-32DB-47ED-B5B2-232D9E9E9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B9A83-9744-4BE7-81E3-35745D9B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E7642-9119-4B07-B725-CCB27C749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594A58-6FE5-4664-834B-CDDD0EA8F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EDE78-B080-4900-A47A-7FD63CE5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0455A-5B74-420E-8CD1-8B2CB01D5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B58F7-75FA-49A1-9E18-92DE81CD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0E31C-8E34-4584-8BE1-D42AA0AF8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FBCA1-FC24-4365-A5C1-FFEA72F73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B0ED8-47C4-41E4-8054-DD154E688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2077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103企业安全管理的知识产权保护与创新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创新驱动企业安全管理发展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知识产权保护与创新在企业安全管理中的应用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应对日益严峻的知识产权挑战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随着技术的迅速发展和市场竞争的加剧，知识产权已成为企业核心竞争力的重要组成部分。加强知识产权保护是确保企业持续创新、保持竞争优势的关键。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促进企业安全管理与创新的融合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企业安全管理不仅涉及技术层面，更包括战略、组织、文化等多方面的综合考量。将知识产权保护与创新纳入企业安全管理体系，有助于构建更加完善、富有活力的企业安全生态。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维护企业核心技术和商业秘密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知识产权是企业的重要资产，包括专利、商标、著作权等。有效保护知识产权可以防止技术泄露和商业秘密被侵犯，确保企业在市场竞争中保持领先地位。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激励企业持续创新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知识产权保护可以激发企业的创新活力，鼓励员工积极投入研发和创新工作。同时，创新成果受到保护后，企业可以通过技术转让、许可等方式实现知识产权的价值变现，进一步推动技术创新和产业升级。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提升企业品牌形象和市场竞争力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拥有自主知识产权的企业在市场上更具竞争力，能够赢得客户信任并建立良好的品牌形象。此外，知识产权还可以作为企业融资、合作的重要筹码，为企业发展提供更多资源和支持。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知识产权保护与创新的重要性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当前企业安全管理状况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安全意识普遍提高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随着网络安全事件频发，企业普遍提高了对安全管理的重视程度，加强了安全培训和意识培养。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安全管理制度逐步完善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企业纷纷建立完善的安全管理制度，明确安全管理职责和流程，加强对网络和系统的安全防护。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安全技术广泛应用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防火墙、入侵检测、数据加密等安全技术得到广泛应用，有效提高了企业网络的安全性。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网络攻击手段不断翻新，恶意软件、钓鱼攻击等威胁层出不穷，给企业安全管理带来巨大挑战。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安全威胁日益复杂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随着企业业务数据量的不断增长，数据泄露风险也随之加大，如何保障数据的安全性和隐私性成为亟待解决的问题。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数据泄露风险加大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为了应对复杂的安全威胁，企业需要投入大量的人力、物力和财力进行安全管理，导致安全管理成本不断上升。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安全管理成本上升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促进企业创新发展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鼓励和支持企业进行知识产权的创新和保护，有助于激发企业的创新活力，推动技术进步和产业升级。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提高企业国际竞争力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加强知识产权的保护和管理，有助于提高企业在国际市场上的竞争力，拓展海外市场和业务。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保护企业核心竞争力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知识产权是企业的重要资产，保护知识产权有助于维护企业的核心竞争力和市场地位。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知识产权保护与创新的需求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知识产权保护策略与实践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强化知识产权保密措施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加强技术秘密和商业秘密的保密工作，与员工签订保密协议，确保企业核心技术的安全。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建立专门的知识产权管理机构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设立专门的知识产权管理部门或指定专人负责，确保知识产权工作的有效实施。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制定知识产权保护规章制度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建立完善的知识产权保护制度，包括专利申请、保护、管理、维权等方面的规定。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完善知识产权保护制度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加强知识产权宣传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通过企业内部刊物、宣传栏、网站等渠道，宣传知识产权的重要性和保护方法。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鼓励员工参与知识产权活动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鼓励员工参加专利申报、技术创新等活动，激发员工的创新热情。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开展知识产权培训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定期组织员工进行知识产权培训，提高员工的知识产权意识和保护能力。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113" r="1311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加强知识产权培训与宣传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建立知识产权侵权监控机制，及时发现和跟踪侵权行为。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建立侵权监控机制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对侵权行为采取法律手段进行维权，包括起诉、申请仲裁等。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采取法律手段维权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积极与知识产权执法部门合作，提供必要的证据和线索，共同打击侵权行为。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加强与执法部门的合作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打击侵权行为，维护企业权益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https://d.book118.com/638042077054006045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2024-09-25T21:23:59.572</cp:lastPrinted>
  <dcterms:created xsi:type="dcterms:W3CDTF">2024-09-25T13:23:59Z</dcterms:created>
  <dcterms:modified xsi:type="dcterms:W3CDTF">2024-09-25T13:24:01Z</dcterms:modified>
</cp:coreProperties>
</file>