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974FA-67D4-4ECD-975B-371345FB3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19596-4DB8-49E5-8F42-DE654EBFA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A0210-AD1B-4873-B231-1F48485A3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D4EA09-8F27-4C0E-B5B6-A28BAFFE2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576D19-777A-4B30-99DA-231997371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90E5EB-80ED-4BDF-B615-6E22B54EA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62440E-2DC5-44BE-8DD1-085E8F00A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8C1F3-1D91-42B8-9B5F-F12DB391C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854CF-F154-4394-BB21-84C7A3601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15F0E-1F58-4AB1-9E7A-3965A8267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DB181-C5D2-4BB4-88AD-13E89997C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421000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疱疹性咽峡炎护理查房PPT课件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疱疹性咽峡炎概述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疱疹性咽峡炎概述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疱疹性咽峡炎是一种由肠道病毒引起的急性传染性疾病，主要侵犯1-7岁儿童。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发病急，病程短，常表现为发热、咽峡部疱疹和溃疡，伴随流涎、厌食、呕吐等症状。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主要由柯萨奇病毒A组引起，通过粪-口途径传播，也可通过呼吸道飞沫传播。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病毒感染导致咽部黏膜充血、水疱、溃疡，影响吞咽功能，同时可能引起全身反应。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发热、咽痛、咽峡部疱疹和溃疡，可能伴有头痛、腹痛、肌肉痛等全身症状。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咽部充血，在咽腭弓、腭垂的黏膜上可见多个2-4mm大小不等的灰白色疱疹，周围有红晕。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可引起心肌炎、脑膜炎等严重并发症，但发病率较低。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观察患者的症状、体征、情绪状态等，以了解病情状况。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通过与患者或家属的交流，了解患者的病史、过敏史、用药情况等。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问诊法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对患者的身体进行全面的检查，包括体温、脉搏、呼吸、血压等指标。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体检法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通过采集患者的血液、尿液等样本进行化验，以了解病情和病因。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221" r="19221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评估患者的发热、咽痛、吞咽困难等症状的严重程度和持续时间。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体征评估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观察患者的咽部是否出现疱疹、溃疡等症状，以及口腔黏膜是否出现充血、水肿等情况。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了解患者及家属的情绪状态，评估其心理状况和应对能力。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病因评估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了解患者的感染史、免疫状况等因素，以判断病因和病情发展。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发热、咽痛、吞咽困难等症状持续时间超过2天，咽部出现疱疹、溃疡等症状。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咽部充血、咽腭弓和腭垂的黏膜上可见多个2～4mm大小灰白色的疱疹或溃疡。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体检发现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白细胞计数正常或轻度升高，分类正常或轻度核左移。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排除其他类似症状的疾病，如手足口病、口腔溃疡等。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排除其他疾病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https://d.book118.com/638042100031006025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2024-09-01T17:58:40.167</cp:lastPrinted>
  <dcterms:created xsi:type="dcterms:W3CDTF">2024-09-01T09:58:40Z</dcterms:created>
  <dcterms:modified xsi:type="dcterms:W3CDTF">2024-09-01T09:58:42Z</dcterms:modified>
</cp:coreProperties>
</file>