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07710-B059-485E-A099-488A7AE27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48B83-2201-437F-B5D3-52C03343A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39BEA-8106-461F-A5FD-4D4646258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92B1F-8B09-43D4-B36C-51D3E6CA5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A1F1FE-5A34-4B2D-BFE3-D73633815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02ABA4-51B6-429D-8F04-932D2AED2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308B11-2EC6-47F6-82BF-6FE632697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81812-2F1E-4F7C-B8BB-BFCF8A813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FD6C0-8DFF-46B0-8D2B-A854B501E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90750-F03C-469F-A179-095A8E6B4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71FBA-F56C-4F2E-9F6B-0B35F4346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2101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护理流程图ppt培训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20000"/>
                  <a:lumOff val="8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护理流程图制作步骤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护理流程图应用场景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护理流程图案例分析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护理流程图培训效果评估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护理流程图是一种用于描述护理过程和步骤的图表，通过图形化的方式展示护理活动的流程、顺序和交互关系。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护理流程图有助于护理人员更好地理解、掌握和执行护理操作，提高工作效率和护理质量，同时也有助于护理管理和教学工作。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69" b="162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包括护理程序流程图、临床护理流程图、操作流程图等。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护理流程图通常具有清晰、简洁、直观的特点，能够快速传达护理过程的关键信息，方便使用者理解和记忆。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常用的制作工具有PowerPoint、Visio、Lucidchart等。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在制作过程中，需要注意流程图的逻辑性和层次性，合理使用图形符号，突出关键信息，保持简洁明了，同时根据实际需要进行个性化定制和优化。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制作工具与技巧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护理流程图制作步骤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详细描述：在开始制作护理流程图PPT之前，首先需要明确PPT的主题和目标。主题应与护理流程相关，目标则是通过流程图清晰地传达信息，帮助观众理解护理流程的关键环节和操作步骤。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总结词：逻辑性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详细描述：根据主题和目标，设计流程图的结构。考虑使用适当的图形元素，如矩形、菱形、箭头等，来表示流程中的不同环节和步骤。确保结构清晰、逻辑性强，能够准确反映护理流程的顺序和关系。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设计流程图结构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总结词：准确性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详细描述：在流程图中添加必要的文字和符号，以说明每个环节的内容和操作。文字应简明扼要，符号应统一规范。确保文字和符号的准确性，避免引起误解或歧义。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添加文字与符号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总结词：美观性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详细描述：对流程图进行美化与排版，使其更加美观易读。合理使用颜色、字体、大小等视觉元素，提高PPT的整体效果。同时，注意排版的规范性，保持流程图的整洁和清晰。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美化与排版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护理流程图应用场景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https://d.book118.com/638042101122006030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2024-09-07T09:33:13.938</cp:lastPrinted>
  <dcterms:created xsi:type="dcterms:W3CDTF">2024-09-07T01:33:13Z</dcterms:created>
  <dcterms:modified xsi:type="dcterms:W3CDTF">2024-09-07T01:33:15Z</dcterms:modified>
</cp:coreProperties>
</file>