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94A07D-F2AD-46E4-8FFC-38FB3762553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FE965-A553-4597-B448-3A964E42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B4A16-4E9C-481C-AA82-7289EA53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535E-350F-4B74-80AB-99247A1D3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0E145-FEBA-4FBC-BCD8-ACD890EA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2C0D07-3310-423E-BC9C-135FCEBC3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1DCAB-FB18-46C1-A809-004A951C5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6FC64-D56D-4CFB-9E65-E6C47060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2893B-BFD1-495F-BE42-2BB62C082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A8C06-1BAA-4538-8659-1702B83F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055ED-0F35-40D8-A02C-E95E5D7F9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189C6-B51B-4FCB-912E-BBB5CCAD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E0A92A-105B-4D46-92D7-933EB24B5C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5310B61-AC58-4B83-97CE-A3E23C6495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300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企业礼仪培训如何帮助员工建立正确的职场道德底线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企业礼仪培训的背景与意义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企业礼仪培训的内容与方式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企业礼仪培训对员工职场道德底线的帮助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企业礼仪培训对员工职业发展的意义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企业礼仪培训的背景与意义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礼仪的含义和作用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礼仪的概念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道德规范对企业文化的重要性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职场道德底线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为员工提供专业培训的必要性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古代礼仪传统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现代企业礼仪培训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未来趋势展望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企业礼仪培训的历史渊源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不同文化中的礼仪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东方文化的礼仪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西方文化的礼仪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跨文化交流中的礼仪规范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企业礼仪培训对员工个人形象的影响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员工形象直接影响企业形象，通过专业的礼仪培训，员工可以树立良好的个人形象，展示职业素养和专业态度，提高职业竞争力。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企业礼仪培训对公司形象的重要性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品牌形象和企业文化的传达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公司形象构建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员工形象和企业价值观的统一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企业社会责任的实践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社会认可度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企业形象对市场占有率的影响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企业礼仪培训的内容与方式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企业礼仪培训的内容包括礼仪知识、沟通技巧以及礼节礼仪。员工学习这些可以帮助他们在职场中更加得体地展现自己，建立良好的职业形象。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工作坊、在线课程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优缺点对比、适用场景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在线培训与线下培训的比较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持续性、灵活性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培训周期和频率的选择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案例分析：知名企业的礼仪培训模式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IBM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、谷歌和阿里巴巴的案例分析，可以了解不同企业在礼仪培训上的做法和成功经验，为其他企业提供借鉴和学习的方向。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企业礼仪培训实施的挑战与解决方案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缺乏兴趣、认知不足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员工参与度不高的原因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激励机制、定期反馈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如何提升员工参与度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成功的企业礼仪培训要素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讲师专业度、培训材料精准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培训后跟进、效果评估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实践环节、讨论交流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统一形象表现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提升企业整体素养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减少内部冲突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树立企业良好口碑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增强市场竞争力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拓展职业发展渠道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获得更多晋升机会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员工个人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企业礼仪培训对员工职场道德底线的帮助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职场道德底线的重要性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道德是指在工作环境中遵守规范和道德准则的行为表现。拥有良好的职场道德底线对于员工个人和企业都至关重要。良好的职场道德底线不仅能够提高职业素养，还能够树立员工的良好形象，增加职业发展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企业礼仪培训对员工职场道德底线的塑造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外部形象与内在修养的统一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遵纪守法，尊重他人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礼貌、自律、守时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案例分享：企业礼仪培训对员工职场道德底线的提升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对华为、腾讯和字节跳动等知名企业的案例分析，可以看到企业礼仪培训对员工职场道德底线的提升起到了重要作用。这些企业通过培训提升了员工的职业素养和综合素质，使员工在职场上能够更好地表现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企业礼仪培训促进员工间的良好互动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共同遵守礼仪规范，增强团队凝聚力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礼貌沟通，有效合作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良好互动氛围，提升员工工作满意度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腾讯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提升创新能力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字节跳动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培养员工自律意识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企业礼仪培训效果分析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华为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提升员工整体素质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企业礼仪培训最佳实践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从细节处关注礼仪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倡导文明交往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提升个人修养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培养职业素养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把握职场底线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强化职业操守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https://d.book118.com/638043003010006050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企业礼仪培训如何帮助员工建立正确的职场道德底线</vt:lpstr>
      <vt:lpstr>目录</vt:lpstr>
      <vt:lpstr>第一章 企业礼仪培训的背景与意义</vt:lpstr>
      <vt:lpstr>企业礼仪培训的定义</vt:lpstr>
      <vt:lpstr>企业礼仪培训的历史渊源</vt:lpstr>
      <vt:lpstr> </vt:lpstr>
      <vt:lpstr>企业礼仪培训对公司形象的重要性</vt:lpstr>
      <vt:lpstr>第2章 企业礼仪培训的内容与方式</vt:lpstr>
      <vt:lpstr> </vt:lpstr>
      <vt:lpstr>企业礼仪培训的方式</vt:lpstr>
      <vt:lpstr>案例分析：知名企业的礼仪培训模式</vt:lpstr>
      <vt:lpstr>企业礼仪培训实施的挑战与解决方案</vt:lpstr>
      <vt:lpstr>成功的企业礼仪培训要素</vt:lpstr>
      <vt:lpstr>企业礼仪培训的益处</vt:lpstr>
      <vt:lpstr>第3章 企业礼仪培训对员工职场道德底线的帮助</vt:lpstr>
      <vt:lpstr> </vt:lpstr>
      <vt:lpstr>企业礼仪培训对员工职场道德底线的塑造</vt:lpstr>
      <vt:lpstr> </vt:lpstr>
      <vt:lpstr>企业礼仪培训促进员工间的良好互动</vt:lpstr>
      <vt:lpstr>企业礼仪培训效果分析</vt:lpstr>
      <vt:lpstr>企业礼仪培训最佳实践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2024-09-29T14:09:33.116</cp:lastPrinted>
  <dcterms:created xsi:type="dcterms:W3CDTF">2024-09-29T06:09:33Z</dcterms:created>
  <dcterms:modified xsi:type="dcterms:W3CDTF">2024-09-29T06:09:35Z</dcterms:modified>
</cp:coreProperties>
</file>