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9099A1-B425-42DB-9F6F-3CCE76F248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D8810F-2E31-4864-BD38-2993527844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180F8A-A5CC-4D7F-A042-587245B45D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BA77A38-5308-4A91-96B8-7970F8D13C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10B758-A776-4C50-95E5-0F4CB05C7B6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F9600A4-D0E1-42BA-8FC6-DE60A28F186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963C09F-E698-4CC0-9E90-0B4895B1484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992DFF0-22DE-4EC6-A158-830E2719802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F7CED6-61C9-43D7-846A-233A5F24ED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AD2425-51FD-467B-BD56-9D6CD78FFA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134C67-3A8D-48FD-AF73-7B0864870E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804401102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2023-人工智能行业机器人智能化三部曲(一)谷歌篇机器人大模型引领者</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机器人智能化概述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谷歌机器人大模型技术解析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谷歌机器人大模型应用场景探讨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谷歌机器人大模型性能评估与比较</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谷歌机器人大模型挑战与未来发展</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总结与建议</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机器人智能化概述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机器人智能化定义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机器人智能化是指通过计算机视觉、自然语言处理、机器学习等技术，使机器人具备感知、认知、决策和执行等能力，实现自主导航、语音交互、人脸识别等功能。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机器人智能化发展经历了从机械臂控制、遥控操作到自主导航、语音交互等阶段，随着深度学习技术的快速发展，机器人智能化水平不断提升。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812" r="2581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机器人智能化定义及发展历程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产业布局</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谷歌通过收购和投资等方式，积极布局机器人产业链上下游企业，形成了完整的机器人生态系统。</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技术创新</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谷歌在机器人智能化领域拥有强大的技术创新能力，推出了多款具有自主知识产权的机器人产品，如波士顿动力公司的SpotMini和Handle等。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影响力</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谷歌作为全球科技巨头之一，其机器人智能化技术的研发和应用对全球机器人产业产生了深远影响。</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8500" r="8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28417" r="28417"/>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25000" r="250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谷歌在机器人智能化领域地位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0825" r="208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本报告旨在分析谷歌在机器人智能化领域的技术创新、产业布局和影响力等方面的情况，为相关企业和投资者提供决策参考。</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人工智能技术的不断发展，机器人智能化已经成为未来科技发展的重要方向之一。本报告的研究有助于深入了解谷歌在机器人智能化领域的最新进展和未来趋势，对于推动机器人产业的创新和发展具有重要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本报告研究目的与意义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谷歌机器人大模型技术解析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1161" r="21161"/>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自注意力机制</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Transformer模型采用自注意力机制，使模型能够关注输入序列中不同位置的信息，并赋予不同权重，从而捕捉输入序列中的长距离依赖关系。</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编码器-解码器结构</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Transformer模型采用编码器-解码器结构，编码器负责将输入序列编码为固定长度的向量，解码器则根据编码器的输出和已生成的输出序列，逐步生成目标序列。</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并行计算能力</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Transformer模型具有强大的并行计算能力，使得训练速度大幅提升，同时能够处理更长的输入序列。</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Transformer模型原理及应用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035" b="1803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3049" b="304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462" r="5462"/>
          <a:stretch>
            <a:fillRect/>
          </a:stretch>
        </p:blipFill>
        <p:spPr>
          <a:xfrm>
            <a:off x="7771734"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BERT模型改进及创新点</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双向训练</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BERT模型采用双向训练方式，即同时考虑上下文信息，使得模型能够更好地理解输入序列的语义。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掩码语言模型</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BERT模型引入掩码语言模型（Masked Language Model），通过预测被掩码的词来训练模型，增强了模型的泛化能力。</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下一句预测</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BERT模型还引入了下一句预测任务（Next Sentence Prediction），使得模型能够理解句子间的关系，进一步提升了模型的性能。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GPT系列模型演进及特点</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生成式预训练</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GPT系列模型采用生成式预训练方式，通过预测下一个词来训练模型，使得模型具有强大的文本生成能力。</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Transformer解码器</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GPT系列模型基于Transformer解码器结构，继承了Transformer模型的优点，如自注意力机制和并行计算能力。</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模型规模不断扩大</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从GPT-1到GPT-3，模型的规模不断扩大，参数量不断增加，使得模型的性能不断提升，但同时也带来了训练和推理成本的增加。</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多样化应用场景</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GPT系列模型在多个领域取得了显著成果，如自然语言理解、对话生成、文本摘要、机器翻译等，展现了广泛的应用前景。</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谷歌机器人大模型应用场景探讨</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244" r="25244"/>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谷歌机器人大模型在机器翻译领域有着广泛应用，能够实现多语言之间的即时互译，提高翻译质量和效率。</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机器翻译</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通过对大量文本数据的学习和分析，谷歌机器人大模型能够识别和理解人类情感，为企业和机构提供情感分析和舆情监测服务。</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情感分析</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谷歌机器人大模型具备强大的自然语言理解和生成能力，能够实现智能问答、知识推理等功能，为用户提供更加智能化的信息获取方式。</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智能问答</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自然语言处理（NLP）领域应用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https://d.book118.com/638044011024006036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2024-09-15T08:29:39.560</cp:lastPrinted>
  <dcterms:created xsi:type="dcterms:W3CDTF">2024-09-15T00:29:39Z</dcterms:created>
  <dcterms:modified xsi:type="dcterms:W3CDTF">2024-09-15T00:29:41Z</dcterms:modified>
</cp:coreProperties>
</file>