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CA381-85A5-41D4-A5F2-A51BA6870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16F8D7-0C08-4700-846E-B8DD958EE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8B6691-8581-4A1B-A120-EE631F01F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3EDA36-E4D6-4A4C-943C-723A4D478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FFC9AB-2B58-4141-B800-B040EF55C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530638-3C81-4B18-9E47-9EDC67A2F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B5DB0F-3602-4385-BD7F-DA0DBD228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F71E68-E875-4DFA-9393-F58B2DD3E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387F8D-7F90-42BE-B2A0-264062958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7165D3-1B3D-4511-AF39-985FFBE65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E2865D-6273-49C0-AFAD-6ABC1A453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44116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地铁文化遗址保护施工的挑战与措施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地铁文化遗址保护施工的挑战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地铁文化遗址保护施工的措施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地铁文化遗址保护施工案例分析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flipH="1">
            <a:off x="1066895" y="1803990"/>
            <a:ext cx="10064547" cy="3996218"/>
          </a:xfrm>
          <a:custGeom>
            <a:rect l="l" t="t" r="r" b="b"/>
            <a:pathLst>
              <a:path w="9899943" h="4048220">
                <a:moveTo>
                  <a:pt x="808083" y="4043410"/>
                </a:moveTo>
                <a:lnTo>
                  <a:pt x="0" y="4048220"/>
                </a:lnTo>
                <a:lnTo>
                  <a:pt x="0" y="0"/>
                </a:lnTo>
                <a:lnTo>
                  <a:pt x="9899943" y="0"/>
                </a:lnTo>
                <a:lnTo>
                  <a:pt x="9899943" y="4048220"/>
                </a:lnTo>
                <a:lnTo>
                  <a:pt x="1730103" y="4043410"/>
                </a:lnTo>
              </a:path>
            </a:pathLst>
          </a:custGeom>
          <a:ln w="26194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8853" b="8853"/>
          <a:stretch>
            <a:fillRect/>
          </a:stretch>
        </p:blipFill>
        <p:spPr>
          <a:xfrm>
            <a:off x="5618506" y="1359985"/>
            <a:ext cx="5935036" cy="4884226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01770" y="2621318"/>
            <a:ext cx="4081000" cy="247136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地铁文化遗址保护施工是一个复杂而重要的议题，随着城市地铁建设的快速发展，如何在施工过程中保护和保留文化遗址成为了亟待解决的问题。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087" b="19087"/>
          <a:stretch>
            <a:fillRect/>
          </a:stretch>
        </p:blipFill>
        <p:spPr>
          <a:xfrm>
            <a:off x="1521351" y="2618835"/>
            <a:ext cx="9149299" cy="3770179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633683" y="1148833"/>
            <a:ext cx="8924635" cy="133021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本研究旨在探讨地铁文化遗址保护施工所面临的挑战，并提出相应的应对措施，以期为今后的地铁建设提供参考和借鉴。</a:t>
            </a:r>
            <a:endParaRPr lang="en-US" sz="1100"/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地铁文化遗址保护施工的挑战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传统地铁施工方法可能无法满足文化遗址保护的需求，如爆破、挖掘等作业可能对遗址造成不可逆的破坏。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由于文化遗址的特殊性和脆弱性，对施工精度和工艺要求极高，需要采用先进的施工技术和设备。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传统施工方法的局限性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高精度施工要求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施工技术和方法的挑战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文化遗址历经岁月，结构脆弱，容易受到施工影响和破坏。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施工过程中如何准确保留文化遗址的历史信息和特征，避免信息丢失或被覆盖，是保护工作的难点。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保护遗址历史文化的挑战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保留历史信息的难度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历史文化遗产的脆弱性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地铁施工会产生大量噪音和灰尘，对周边环境和居民生活造成影响。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施工噪音和灰尘的影响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施工过程中会产生大量废弃物，如何合理处理和减少对环境的污染是重要挑战。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施工废弃物的处理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施工过程中的环境保护挑战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地铁文化遗址保护施工的措施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https://d.book118.com/638044116127006037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2024-09-17T21:36:22.834</cp:lastPrinted>
  <dcterms:created xsi:type="dcterms:W3CDTF">2024-09-17T13:36:22Z</dcterms:created>
  <dcterms:modified xsi:type="dcterms:W3CDTF">2024-09-17T13:36:24Z</dcterms:modified>
</cp:coreProperties>
</file>