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B59DD-C04C-43C6-8CBA-B9035DDE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76822-BA97-47F4-BBC7-B1402135D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8135-2DCB-4711-A9D0-8CDAEDC8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5ADEE-9DA0-4E03-BDA3-49B51926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BD933-D50F-40F1-8759-6CE53D74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5B09B-98DD-4353-8175-1E623BBA7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6882C-2A11-4596-BB54-320DAAA32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6E0A4-54F0-494E-988C-A1186EAF2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98DD3-00C3-4665-ACB1-D16A72A27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D6188-CA2F-4408-8198-8E2DD9785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E763B-BEDD-4337-809B-D3B38D5C3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5003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汽车行业2024年培训与制度发展策略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培训形式与方法创新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新能源汽车技术的快速发展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随着电池技术、电机技术和电控技术的不断进步，新能源汽车在性能和续航里程上不断提升，对汽车行业人才提出了新的技能要求。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智能化和网联化趋势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自动驾驶、车联网等技术的不断发展，要求汽车行业人才具备相关技能和知识。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共享经济和出行服务模式的兴起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共享汽车、网约车等新型出行服务模式的出现，对传统汽车销售和服务模式产生了冲击，需要汽车行业人才适应新的市场变化。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行业趋势及市场变化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7" b="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企业战略与业务发展目标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拓展新能源汽车市场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企业需要加大在新能源汽车领域的投入，提升新能源汽车的研发、生产和销售能力，因此需要培养和引进相关人才。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推进智能化和网联化战略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企业需要紧跟行业趋势，推进汽车的智能化和网联化战略，提升产品的竞争力和附加值，因此需要加强相关人才的培训和引进。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提升客户服务水平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企业需要提升客户服务水平，提供更加个性化、便捷的服务体验，因此需要加强客户服务人员的培训和管理。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客户服务意识不强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部分员工缺乏客户服务意识和服务技能，需要通过培训和实践提升服务意识和能力。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部分员工缺乏团队协作能力和沟通技巧，需要通过培训和实践提升团队协作能力和沟通能力。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部分员工在新能源汽车技术、智能化和网联化技术等方面的技能水平不足，需要通过培训和实践提升相关技能。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员工能力现状及提升方向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培训内容与课程设计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学习智能驾驶、车联网、自动化生产线等前沿技术，适应行业变革。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汽车制造与设计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深入了解汽车制造流程、设计原理及最新技术趋势，提升专业素养。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掌握电动汽车、混合动力汽车等新能源汽车的工作原理、维护及故障排除技能。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通过案例分析、角色扮演等方式，培养学员的领导力，提高团队管理能力。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沟通技巧与团队协作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学习有效的沟通技巧，提升团队协作能力，实现高效工作。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冲突解决与决策能力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培养学员在面对冲突和复杂问题时，能够做出明智的决策并解决问题的能力。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领导力与团队协作培训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问题分析与解决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学习问题分析与解决的方法论，提高学员在面对挑战时的应对能力。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跨界思维与创新能力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鼓励学员跨界学习，汲取不同领域的灵感，提升创新能力。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通过创意激发、头脑风暴等方法，培养学员的创新意识和思维习惯。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093" r="20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创新思维与问题解决能力培训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培训形式与方法创新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整合各类汽车行业相关的学习资料，包括视频教程、在线课程、技术文档等，为员工提供丰富的学习资源。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多元化学习资源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根据员工的学习需求和职业发展目标，定制个性化的学习路径，推荐适合的课程和学习资源。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通过在线测试、学习游戏、虚拟仿真等方式，增加学习的趣味性和互动性，提高员工的学习积极性。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互动学习体验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线上学习平台建设与优化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案例库建设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收集汽车行业典型的案例，包括成功案例和失败案例，通过案例分析帮助员工理解行业规律，提高解决问题的能力。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实训基地建设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建立与汽车行业实际工作场景相符的实训基地，提供真实的设备和工具，让员工在实际操作中学习和掌握技能。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实践项目锻炼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组织员工参与实际项目，让员工在实践中学习和成长，同时也可以通过项目成果检验培训效果。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1875" b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125" r="16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实践操作与案例分析结合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https://d.book118.com/638045003127006026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2024-09-04T08:40:03.015</cp:lastPrinted>
  <dcterms:created xsi:type="dcterms:W3CDTF">2024-09-04T00:40:03Z</dcterms:created>
  <dcterms:modified xsi:type="dcterms:W3CDTF">2024-09-04T00:40:05Z</dcterms:modified>
</cp:coreProperties>
</file>