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13C94-2696-47BA-AA86-A2248DB80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1EB1E-1D42-4DC7-905E-D9870DCC0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3B0AD-B1C2-4BB1-90A4-E20F084BB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3E088-8065-45D4-BC70-665D71E19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50B724-3403-4B41-9473-E38ACD8C6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7E8EB1-8EF9-4A3F-B1FB-0996EFAA3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C58374-6499-4179-9C63-6572CB953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63BBF-76EF-4463-BA29-787E2DF8F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6C6A3-1361-491E-BD16-3E0A54C11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16E65-CDB4-4D33-A83D-E72910B1E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70155-DA98-4CEC-AEE4-624D4E439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45056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计划PPT课件\n## 1.护理计划的基本概念与重要性\n### 1.1护理计划的定义与目的\n### 1.2护理计划在护理实践中的作用\n### 1.3护理计划对患者康复的影响\n## 2.护理计划的制定过程与方法\n### 2.1评估患者的护理需求\n### 2.2确定护理目标与期望结果\n### 2.3制定个性化的护理计划\n## 3.护理计划的实施与监测\n### 3.1护理计划的执行与协调\n### 3.2护理计划的调整与改进\n### 3.3护理计划的评价与反馈\n## 4.护理计划与护理团队的合作\n### 4.1护理团队的组织与分工\n### 4.2护理团队在护理计划实施中的角色\n### 4.3护理团队之间的沟通与协作\n## 5.护理计划在不同疾病领域的应用\n### 5.1慢性病护理计划的特点与实施\n### 5.2急性病护理计划的特点与实施\n### 5.3康复护理计划的特点与实施\n## 6.护理计划的发展趋势与挑战\n### 6.1护理计划的创新与变革\n### 6.2护理计划实施中的伦理与法律问题\n### 6.3护理计划在未来护理实践中的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护理计划PPT课件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护理计划的基本概念与重要性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护理计划是一种系统化的护理过程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护理计划的目的是实现优质护理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护理满意度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护理计划的定义与目的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护理计划在护理实践中的作用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护理计划是护理实践的基础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指导护士进行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提高护理工作的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护理计划有助于实现护理目标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护理计划有助于患者康复</a:t>
                </a:r>
                <a:endParaRPr/>
              </a:p>
            </p:txBody>
          </p:sp>
          <p:sp>
            <p:nvSpPr>
              <p:cNvPr id="24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心理康复</a:t>
                </a:r>
                <a:endParaRPr/>
              </a:p>
            </p:txBody>
          </p:sp>
        </p:grpSp>
        <p:grpSp>
          <p:nvGrpSpPr>
            <p:cNvPr id="24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护理计划有助于预防并发症</a:t>
                </a:r>
                <a:endParaRPr/>
              </a:p>
            </p:txBody>
          </p:sp>
          <p:sp>
            <p:nvSpPr>
              <p:cNvPr id="24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跌倒风险</a:t>
                </a:r>
                <a:endParaRPr/>
              </a:p>
            </p:txBody>
          </p:sp>
        </p:grpSp>
        <p:grpSp>
          <p:nvGrpSpPr>
            <p:cNvPr id="24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护理计划有助于提高生活质量</a:t>
                </a:r>
                <a:endParaRPr/>
              </a:p>
            </p:txBody>
          </p:sp>
          <p:sp>
            <p:nvSpPr>
              <p:cNvPr id="24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endParaRPr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护理计划对患者康复的影响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护理计划的制定过程与方法</a:t>
            </a:r>
            <a:endParaRPr/>
          </a:p>
        </p:txBody>
      </p:sp>
      <p:sp>
        <p:nvSpPr>
          <p:cNvPr id="25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收集患者的基本信息</a:t>
                </a:r>
                <a:endParaRPr/>
              </a:p>
            </p:txBody>
          </p:sp>
          <p:sp>
            <p:nvSpPr>
              <p:cNvPr id="26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年龄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性别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文化程度</a:t>
                </a:r>
                <a:endParaRPr/>
              </a:p>
            </p:txBody>
          </p:sp>
        </p:grpSp>
        <p:grpSp>
          <p:nvGrpSpPr>
            <p:cNvPr id="26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收集患者的病史</a:t>
                </a:r>
                <a:endParaRPr/>
              </a:p>
            </p:txBody>
          </p:sp>
          <p:sp>
            <p:nvSpPr>
              <p:cNvPr id="26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疾病诊断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治疗经过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过敏史</a:t>
                </a:r>
                <a:endParaRPr/>
              </a:p>
            </p:txBody>
          </p:sp>
        </p:grpSp>
        <p:grpSp>
          <p:nvGrpSpPr>
            <p:cNvPr id="26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6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收集患者的生活需求</a:t>
                </a:r>
                <a:endParaRPr/>
              </a:p>
            </p:txBody>
          </p:sp>
          <p:sp>
            <p:nvSpPr>
              <p:cNvPr id="26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活动</a:t>
                </a:r>
                <a:endParaRPr/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评估患者的护理需求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根据患者的需求确定护理目标</a:t>
                </a:r>
                <a:endParaRPr/>
              </a:p>
            </p:txBody>
          </p:sp>
          <p:sp>
            <p:nvSpPr>
              <p:cNvPr id="2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短期目标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长期目标</a:t>
                </a:r>
                <a:endParaRPr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确定护理目标后的期望结果</a:t>
                </a:r>
                <a:endParaRPr/>
              </a:p>
            </p:txBody>
          </p:sp>
          <p:sp>
            <p:nvSpPr>
              <p:cNvPr id="2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患者的生理功能恢复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患者的心理状态改善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患者的生活质量提高</a:t>
                </a:r>
                <a:endParaRPr/>
              </a:p>
            </p:txBody>
          </p:sp>
          <p:sp>
            <p:nvSpPr>
              <p:cNvPr id="2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确定护理目标与期望结果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根据患者的护理需求制定个性化护理计划</a:t>
                </a:r>
                <a:endParaRPr/>
              </a:p>
            </p:txBody>
          </p:sp>
          <p:sp>
            <p:nvSpPr>
              <p:cNvPr id="2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</a:t>
                </a:r>
                <a:endParaRPr/>
              </a:p>
            </p:txBody>
          </p:sp>
          <p:sp>
            <p:nvSpPr>
              <p:cNvPr id="2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制定护理计划时需要考虑资源和时间</a:t>
                </a:r>
                <a:endParaRPr/>
              </a:p>
            </p:txBody>
          </p:sp>
          <p:sp>
            <p:nvSpPr>
              <p:cNvPr id="3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护理人员的工作量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护理物资的供应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护理时间的选择</a:t>
                </a:r>
                <a:endParaRPr/>
              </a:p>
            </p:txBody>
          </p:sp>
          <p:sp>
            <p:nvSpPr>
              <p:cNvPr id="3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制定个性化的护理计划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护理计划的实施与监测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护理计划的执行与协调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护理计划的执行需要护理人员的配合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护理措施的落实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护理时间的安排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护理人员的分工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护理计划的协调需要团队合作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护理人员之间的沟通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护理人员与患者之间的沟通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护理人员与其他专业人员之间的沟通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护理计划的调整与改进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根据患者的情况调整护理计划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患者的需求变化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护理效果的评价</a:t>
                </a:r>
                <a:endParaRPr/>
              </a:p>
            </p:txBody>
          </p:sp>
          <p:pic>
            <p:nvPicPr>
              <p:cNvPr id="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根据护理计划的评价进行改进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护理计划的合理性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护理计划的实施效果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护理计划的创新性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护理计划的评价与反馈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对护理计划进行定期评价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护理目标的实现情况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护理计划的实施效果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护理计划的满意度</a:t>
                </a:r>
                <a:endParaRPr/>
              </a:p>
            </p:txBody>
          </p:sp>
          <p:pic>
            <p:nvPicPr>
              <p:cNvPr id="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将评价结果进行反馈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护理计划的改进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护理人员的工作调整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护理资源的支持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https://d.book118.com/638045056102006035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护理计划PPT课件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2024-09-14T12:56:37.783</cp:lastPrinted>
  <dcterms:created xsi:type="dcterms:W3CDTF">2024-09-14T04:56:37Z</dcterms:created>
  <dcterms:modified xsi:type="dcterms:W3CDTF">2024-09-14T04:56:39Z</dcterms:modified>
</cp:coreProperties>
</file>