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7550C-1BEE-40A9-97D3-1AA8446B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2A974-BEE5-4211-8DD7-66EDACDE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0F45-B7A3-49C2-82C0-02F2D37A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7E774-EA64-48F0-B375-5E5CF50A1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CB13D-A2FE-4412-817B-95C38F8BD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56503-B5EE-4FAA-BC8E-0A4C42E66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5156E-A13F-421F-8CB5-A9CF9C019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F7D28-0D31-4A14-AED8-A123FBD2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7CF79-E418-4231-9569-470A5A73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52855-496A-4AB4-A732-886A1DA0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3746A-4730-4D62-8D7F-A1A71098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7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5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507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项目建设方案培训项目变更管理与应急预案研究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变更管理理论与实践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项目建设方案中的变更管理策略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项目建设方案中的应急预案整合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项目建设方案概述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4542" r="14542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：随着市场竞争日益激烈，企业需要不断提高自身竞争力，而项目建设是企业发展的重要手段之一。本项目旨在通过培训项目变更管理与应急预案研究，提高企业项目管理水平，降低项目风险，确保项目顺利实施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项目目标：本项目目标包括以下几个方面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提高项目管理人员对变更管理和应急预案的认识和理解；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掌握项目变更管理和应急预案的方法和工具；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确保项目按照计划顺利实施，降低项目成本和风险。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提高项目管理人员应对项目风险和突发事件的能力；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根据项目管理人员实际需求，设计针对性强的培训课程，包括项目变更管理理论、应急预案制定与实施、案例分析等内容。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采用线上和线下相结合的培训方式，包括视频课程、专题讲座、案例分析、实践操作等。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培训资源准备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整合企业内部和外部的培训资源，包括专业讲师、案例分析资料、模拟演练软件等。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培训准备阶段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培训评估与反馈阶段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明确项目目标、范围、时间和资源等要素，组建项目管理团队，制定项目章程和初步计划。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按照培训计划开展培训工作，包括理论讲解、案例分析、实践操作等环节。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进行需求调研和分析，设计培训课程和方案，准备培训资源和环境。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对培训效果进行评估和反馈，收集参训人员的意见和建议，为后续改进提供参考。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变更管理理论与实践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变更管理定义及重要性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变更管理是指在项目执行过程中，对项目范围、进度、成本、质量等方面进行的任何变更进行系统化、规范化的管理和控制的过程。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确保项目目标的实现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通过有效的变更管理，可以确保项目按照既定的目标、范围和质量要求进行，避免偏离原计划。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变更可能带来项目风险，通过变更管理可以及时发现并应对这些风险，确保项目的顺利进行。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通过规范的变更管理流程，可以减少不必要的变更和返工，提高项目执行效率。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项目干系人或团队成员可以向项目经理提交变更请求，说明变更的原因、内容和影响等。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提交变更请求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项目经理组织相关人员对变更请求进行评估，包括变更对项目目标、范围、进度、成本等方面的影响。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评估变更请求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监控和报告变更结果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项目经理对实施后的变更进行监控和报告，确保变更按照预期进行并达到预期效果。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决策是否实施变更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根据评估结果，项目经理决策是否批准实施该变更，并与项目干系人进行沟通。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如果批准实施变更，项目经理组织团队成员按照新的计划和要求执行项目。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在项目开始阶段，应明确变更管理流程和相关责任人，确保流程的可操作性和责任明确。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明确变更管理流程和相关责任人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对所有的变更请求、评估结果、决策和实施计划等建立详细的文档记录，以便后续跟踪和审计。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建立变更管理文档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项目经理应及时响应和处理项目干系人或团队成员提交的变更请求，避免延误和影响项目进度。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及时响应和处理变更请求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软件开发项目在执行过程中，客户提出增加新功能的需求。项目经理组织团队进行评估后发现，该变更将导致项目进度延迟和成本增加。经过与客户沟通协商，最终决定在保持原定交付时间不变的前提下，通过调整部分原有功能和优化开发流程来满足客户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基础设施建设项目在施工过程中遇到不可预见的地质问题，需要进行设计变更。项目经理立即组织专家进行现场勘查和评估，并提出相应的设计变更方案。经过与业主和设计单位沟通协商后，顺利实施设计变更并确保了项目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新产品开发项目在研发阶段发现原定的市场定位不准确，需要进行产品策略调整。项目经理组织团队重新进行市场调研和分析，并提出新的产品策略方案。经过与公司高层和营销团队沟通协商后，成功调整了产品策略并实现了市场突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应急预案制定与实施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概念定义：应急预案是为应对突发事件或紧急情况而预先制定的一套系统化、规范化的处置措施和行动指南。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作用与价值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减轻突发事件造成的损失，保护人员安全和企业资产；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提高应对突发事件的反应速度和处置效率；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促进应急资源的合理配置和有效利用；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提升组织整体的风险防范能力和危机管理水平。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成立应急预案编制小组，明确职责分工；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开展风险评估，识别潜在风险源和可能发生的突发事件；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编写应急预案文档，包括预案启动条件、应急组织、通讯联络、现场处置、医疗救护、安全防护、后期处置等内容；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评审与批准应急预案，确保其科学性和可行性。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制定应急响应策略和处置措施；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https://d.book118.com/638045073057006032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2024-09-09T22:23:56.021</cp:lastPrinted>
  <dcterms:created xsi:type="dcterms:W3CDTF">2024-09-09T14:23:56Z</dcterms:created>
  <dcterms:modified xsi:type="dcterms:W3CDTF">2024-09-09T14:23:58Z</dcterms:modified>
</cp:coreProperties>
</file>