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7BB8B4-FEA9-4BBC-892F-4F353579EE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26F7FC-00AE-43A0-A90A-A94B8C73DD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41E954-B5B3-433B-8FF0-7921CCCE0D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8D1766-C255-48FB-824D-180BE87454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A289B56-8697-4A59-8392-B17383C331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621519-6F50-4036-B492-EE7CE0486F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A4EEC51-DF16-4688-B0EC-15F0F79A0B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1F76B3-DC50-4CDF-8BE7-2AD5CB4BE0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6FA72C-3871-4DBE-B0D9-36227AFB09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AF2FD1-4866-4B46-8065-2E4F3AAD44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663C8F-AEEA-4A2F-AABD-EA33FD0245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8045077115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导管相关性尿路感染的预防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导管相关性尿路感染的成因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预防导管相关性尿路感染的措施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877" r="3387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292" r="2829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666" r="2366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随着医疗技术的进步，导管相关性尿路感染的发病率呈上升趋势，给患者带来额外的痛苦和经济负担。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导管相关性尿路感染是医院内常见的感染类型之一，主要发生在使用导尿管等泌尿系统器械的患者中。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0243" b="2024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感染的危害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导管相关性尿路感染可能导致患者病情恶化，延长住院时间，增加治疗费用。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感染还可能引发其他并发症，如肾盂肾炎、膀胱炎等，对患者的身体健康造成严重威胁。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导管相关性尿路感染的成因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885" r="2988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导尿管在膀胱内留置时间过长，增加了细菌感染的风险。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长期留置导管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定期更换导管有助于降低感染风险，过于频繁更换也可能增加感染机会。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更换导管频率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导管放置时间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不同材料的导尿管对细菌的附着和繁殖能力不同，选择适当的材料有助于降低感染风险。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光滑的内壁可以减少细菌附着，降低感染的可能性。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导管材料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导尿管内壁光滑度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不同材料的导管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患者免疫力低下时，对感染的抵抗能力减弱，容易发生尿路感染。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免疫力低下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合并其他疾病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不注意个人卫生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如糖尿病、泌尿系统结构异常等，会增加尿路感染的风险。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不经常清洁会阴部，不勤换内裤等不良卫生习惯，也容易引发尿路感染。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患者自身因素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预防导管相关性尿路感染的措施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医护人员在置管、护理过程中应严格遵守无菌操作规程，确保导管及附件在使用前已经过严格的消毒处理。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在置管过程中，应使用手套、口罩、隔离衣等个人防护用品，并确保操作台面和周围环境的清洁与消毒。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严格遵守无菌操作原则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https://d.book118.com/638045077115006047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2024-09-29T03:09:56.914</cp:lastPrinted>
  <dcterms:created xsi:type="dcterms:W3CDTF">2024-09-28T19:09:56Z</dcterms:created>
  <dcterms:modified xsi:type="dcterms:W3CDTF">2024-09-28T19:09:58Z</dcterms:modified>
</cp:coreProperties>
</file>