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6342C-974E-405C-892D-689D3BE0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74AFF-8963-43C5-B5DF-14238FB1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C4ECE-9414-4D8E-A441-9E0E4AA25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E01AE-1716-4FAC-8EAC-AF18A8164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65F315-0631-4CF4-829B-F29FE5F9E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33517-92BC-4463-A7EA-EF9C9063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804E35-4087-4A9A-86CE-39F0EA16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BFC32-E2E8-40AD-8B98-14B8CA149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76C25-0A89-467D-AFAE-FE84F174F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5A7F0-3EE0-4BED-B486-174F65FD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40E5F-A122-43A3-8427-D4AAE76AA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6016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垃圾分类与城市气候变化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城市气候变化背景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垃圾分类对城市气候变化的影响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垃圾分类实践与城市气候变化应对策略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减少污染、节约资源、促进可持续发展。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政策推动，试点城市逐步推广，民众参与度逐渐提高。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发达国家垃圾分类制度较为完善，民众参与度高，资源化利用率高。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281" r="342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188" r="1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法规体系不完善、处理技术不成熟、民众意识不强。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政策扶持、技术创新、市场拓展、国际合作。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城市气候变化背景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自工业革命以来，人类活动导致大气中温室气体（如二氧化碳、甲烷等）浓度急剧上升，引发全球变暖。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温室气体排放增加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全球气候变化导致极端天气事件（如暴雨、干旱、热浪等）的频率和强度增加，对人类社会和自然环境造成严重影响。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极端天气事件频发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全球变暖导致极地冰川融化和海水热膨胀，进而引发海平面上升，对沿海城市和岛国构成威胁。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海平面上升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全球气候变化趋势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气候变化导致城市水资源分布不均，加上城市人口密集、用水量大，容易出现水资源短缺问题。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城市热岛效应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城市地区由于建筑密集、绿地减少等原因，导致城市气温高于周边地区，形成城市热岛效应，加剧城市气候变化。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空气污染加重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城市工业、交通等活动排放大量污染物，与气候变化相互作用，加重城市空气污染，影响居民健康。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城市气候变化的特征与影响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适应气候变化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城市需要采取措施适应气候变化，如加强城市基础设施建设、提高城市绿化覆盖率等，以降低气候变化对城市的负面影响。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减少温室气体排放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城市作为全球温室气体排放的主要来源之一，需要积极采取措施减少排放，以减缓全球气候变化趋势。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应对气候变化是城市可持续发展的重要组成部分。通过推动清洁能源、绿色建筑等领域的发展，城市可以实现经济、社会和环境的协调发展。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城市应对气候变化的紧迫性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垃圾分类对城市气候变化的影响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2" r="165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03" r="289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59" r="27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减少温室气体排放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促进有机物料的堆肥处理，减少甲烷排放，并可将堆肥用于土壤改良和农业生产，进一步减少农业领域的温室气体排放。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通过分类回收和处理，减少垃圾填埋和焚烧产生的甲烷和二氧化碳等温室气体排放。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https://d.book118.com/638046016056006032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2024-09-09T21:45:26.180</cp:lastPrinted>
  <dcterms:created xsi:type="dcterms:W3CDTF">2024-09-09T13:45:26Z</dcterms:created>
  <dcterms:modified xsi:type="dcterms:W3CDTF">2024-09-09T13:45:28Z</dcterms:modified>
</cp:coreProperties>
</file>