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3597A6F-B1DC-4939-BFDA-271694CC6F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2766F-226D-4EBE-BA5C-CBBC772B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EBD17-708E-4044-B960-42AB6204F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27DA54-6D53-4DEF-89AC-A5FD841C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97AEE-20F3-4915-ACF7-ECF4E3BA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C3266-CAD4-4BC3-854C-DEFC2EE3C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FD8E2-6FE2-4F10-8DE8-D1E980ADC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B8546-1673-4476-80D1-604FD2898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CA2A9-E79B-4A75-94CC-B945D7637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FF447-8393-4C02-837B-726FD09C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18DD5-C642-4970-A049-715B4D229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A6838-203B-4CE4-AF80-179B54CB4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228F306-51EA-491A-A725-654E59D96D0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4D7AA6-056E-4955-820F-757E8CECEC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604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土木工程行业安全生产规章制度培训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安全设备使用培训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安全管理制度培训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安全技能培训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安全生产宣传教育培训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土木工程行业安全生产规章制度培训概述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安全生产规章制度对于土木工程行业至关重要。本次培训旨在介绍安全生产规章制度的重要性，探讨土木工程行业安全生产的特点，以及解释本次培训的目的和意义。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重视员工安全意识的培养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加强安全生产意识培训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培训方式多样，技巧灵活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通过案例学习提高意识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规章制度的建立和执行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编制和实施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持续优化规程内容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修订和更新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解决规程执行中的疑问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事故应急演练培训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培训有效性的保障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演练成果的评估标准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形成应急反应机制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流程和步骤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通过本次培训，希望能够提高土木工程行业从业人员的安全意识和应急能力，确保安全生产规章制度的有效贯彻执行，减少事故的发生，保障工作场所的安全环境。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安全设备使用培训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安全设备的种类和作用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安全帽、安全绳、安全鞋等是土木工程中常用的安全设备，它们的主要作用是保护工作人员免受意外伤害。使用这些安全设备需要注意正确的方法和注意事项，并且要定期进行维护和保养，确保其性能正常。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危险源辨识与风险评估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在土木工程中如何识别危险源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评估风险的方法和步骤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风险评估的标准和指南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安全防护措施培训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不同类型的安全防护措施及其应用场景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分类及应用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如何进行安全防护措施的监督检查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建筑物、设备和人员的安全防护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安全防护对象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确定检查范围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制定检查计划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整理检查数据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整改重要性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即时整改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安全检查与整改培训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了解现场安全状况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发现潜在风险因素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安全整改的及时性和有效性的重要性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于土木工程行业来说，安全整改是确保工程顺利进行的重要环节。及时发现并有效整改存在的安全隐患，可以有效减少事故发生的可能性，保障工作人员的生命安全和工程质量。因此，安全整改的及时性和有效性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安全管理制度培训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安全管理制度的建立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明确安全管理制度的具体要求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安全管理制度的内容和范围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不断优化完善安全管理制度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安全管理制度的持续改进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如何有效执行和监督安全管理制度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安全管理制度的执行和监督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安全隐患排查与整改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有效发现和解决安全隐患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安全隐患排查的常见方法和技巧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规范整改过程，确保安全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安全隐患整改的流程和要求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验收整改成果，持续跟踪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安全隐患整改的验收和跟踪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安全责任制度的落实和执行至关重要，每个人都应清楚自己的安全责任。制度规定了责任的界定和追究方式，激励与惩罚也在其中。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安全生产考核的指标和方法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考核指标设定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考核方法选择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考核周期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安全生产监督与考核的效果评估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安全生产监督与考核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安全生产监督的主体和职责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https://d.book118.com/638046047011006050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土木工程行业安全生产规章制度培训</vt:lpstr>
      <vt:lpstr>目录</vt:lpstr>
      <vt:lpstr>第1章 简介</vt:lpstr>
      <vt:lpstr> </vt:lpstr>
      <vt:lpstr>安全生产意识培训</vt:lpstr>
      <vt:lpstr>安全操作规程培训</vt:lpstr>
      <vt:lpstr>事故应急演练培训</vt:lpstr>
      <vt:lpstr>总结</vt:lpstr>
      <vt:lpstr>第2章 安全设备使用培训</vt:lpstr>
      <vt:lpstr> </vt:lpstr>
      <vt:lpstr>危险源辨识与风险评估</vt:lpstr>
      <vt:lpstr>安全防护措施培训</vt:lpstr>
      <vt:lpstr>安全检查与整改培训</vt:lpstr>
      <vt:lpstr>安全整改的及时性和有效性的重要性</vt:lpstr>
      <vt:lpstr>第3章 安全管理制度培训</vt:lpstr>
      <vt:lpstr>安全管理制度的建立</vt:lpstr>
      <vt:lpstr>安全隐患排查与整改</vt:lpstr>
      <vt:lpstr>安全责任制度培训</vt:lpstr>
      <vt:lpstr>安全生产监督与考核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2024-09-29T15:10:18.821</cp:lastPrinted>
  <dcterms:created xsi:type="dcterms:W3CDTF">2024-09-29T07:10:18Z</dcterms:created>
  <dcterms:modified xsi:type="dcterms:W3CDTF">2024-09-29T07:10:20Z</dcterms:modified>
</cp:coreProperties>
</file>