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1612B-D1B3-4893-B713-5E4406F7E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AF78E-2F95-4E0B-AB69-61D455868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FF64E-8ED2-4AD5-9D12-D9D16F3EA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C7A4E-D951-4C78-806C-E9F09567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26534-3A4F-4927-B1F6-EE73318E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CB850-EAD3-432F-A50D-99D5B330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7103D0-C6E1-49B6-B05A-CBBBA3B6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762D1-9249-4ACC-90DB-070314DA0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CCEEC-A83F-49ED-ABA1-CE141273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55988-B30E-4B2D-8FB0-B976A170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E0E30-008D-4207-BC6B-A9F0A113B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6100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水利工程施工工艺中的成本管理与优化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水利工程施工工艺的成本构成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水利工程施工工艺的成本构成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水利工程施工工艺的成本管理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水利工程施工工艺的成本优化策略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水利工程施工工艺的成本优化案例分析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成本管理是指在满足工程质量、工期等前提下，对工程项目的成本进行预测、计划、控制、核算和考核等一系列管理活动的总称。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降低成本、提高经济效益。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成本管理的原则与内容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全面控制原则、动态控制原则、开源节流原则等。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成本预测、成本计划、成本控制、成本核算、成本考核等。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价值工程分析法、ABC分类法、偏差分析法等。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优化施工方案、合理安排工期、降低材料消耗、提高劳动生产率等。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成本优化的方法与措施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水利工程施工工艺的成本构成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合理安排施工计划，提高工作效率，降低人工成本和机械成本。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708" r="37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统一采购和集中管理，降低材料成本和场地成本。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加强设备维护和保养，降低机械成本。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直接成本的管理与优化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间接成本的管理与优化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加强培训和技能提升，降低培训费用。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选择合适的保险方案，降低保险费用。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精简管理机构和人员，降低管理费用。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选择合适的融资方案，降低融资成本。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加强风险管理和预防，降低风险成本。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6" r="10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400" r="240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合理利用税收政策，降低税费。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税费及其他成本的管理与优化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水利工程施工工艺的成本管理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根据水利工程项目的规模、复杂程度和施工环境等因素，对项目成本进行初步预测，为后续的成本计划制定提供依据。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根据成本预测结果，制定详细的成本计划，包括人工、材料、设备、间接费用等各项成本的预算和控制目标。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成本预测与计划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在施工过程中，对各项成本进行实时监控，确保实际成本不超过计划成本，及时发现和纠正偏差。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定期对实际发生的成本进行统计和核算，与成本计划进行对比分析，找出超支或节约的原因，为后续的成本管理提供依据。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成本控制与核算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https://d.book118.com/638046100013006044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2024-09-23T22:52:15.812</cp:lastPrinted>
  <dcterms:created xsi:type="dcterms:W3CDTF">2024-09-23T14:52:15Z</dcterms:created>
  <dcterms:modified xsi:type="dcterms:W3CDTF">2024-09-23T14:52:17Z</dcterms:modified>
</cp:coreProperties>
</file>