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1B6EDB-AF88-4D12-85A9-DC6E25E92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80C70-F968-4D3D-9E04-327FBEAB2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137BD4-C325-4F34-9B9D-575F84675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7F5FEA-6D3B-4074-8BA2-E4047F9F2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76B957-FEB0-4DD0-96F9-630822EA0F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D436A7-0EE9-4D94-9B2C-5E7415C0D9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6B8B70-D3C3-406D-A65B-5B3E8FC085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7C746-711C-433F-96DD-91011ABBD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778C0-A6A1-4CDC-99B4-0AC6AC4C9F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BC8C4-7BBA-44CC-A47D-9C87A4599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A3A0A-B493-4750-9873-213A6D31E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47032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紧急情况下的无人驾驶决策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无人驾驶决策系统简介
 紧急情况定义与分类
 决策系统硬件与软件架构
 感知与数据收集模块
 分析与决策制定模块
 决策执行与反馈模块
 系统安全性与可靠性设计
 未来发展与挑战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无人驾驶决策系统简介</a:t>
            </a:r>
          </a:p>
        </p:txBody>
      </p:sp>
      <p:sp>
        <p:nvSpPr>
          <p:cNvPr id="3" name="Subtitle 2"/>
          <p:cNvSpPr>
            <a:spLocks noGrp="1"/>
          </p:cNvSpPr>
          <p:nvPr>
            <p:ph type="subTitle" idx="1"/>
          </p:nvPr>
        </p:nvSpPr>
        <p:spPr/>
        <p:txBody>
          <a:bodyPr/>
          <a:lstStyle/>
          <a:p>
            <a:r>
              <a:t>紧急情况下的无人驾驶决策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无人驾驶决策系统简介</a:t>
            </a:r>
          </a:p>
        </p:txBody>
      </p:sp>
      <p:sp>
        <p:nvSpPr>
          <p:cNvPr id="3" name="Text Placeholder 2"/>
          <p:cNvSpPr>
            <a:spLocks noGrp="1"/>
          </p:cNvSpPr>
          <p:nvPr>
            <p:ph type="body" idx="1"/>
          </p:nvPr>
        </p:nvSpPr>
        <p:spPr/>
        <p:txBody>
          <a:bodyPr/>
          <a:lstStyle/>
          <a:p>
            <a:r>
              <a:t>无人驾驶决策系统简介</a:t>
            </a:r>
          </a:p>
        </p:txBody>
      </p:sp>
      <p:sp>
        <p:nvSpPr>
          <p:cNvPr id="4" name="Content Placeholder 3"/>
          <p:cNvSpPr>
            <a:spLocks noGrp="1"/>
          </p:cNvSpPr>
          <p:nvPr>
            <p:ph sz="half" idx="2"/>
          </p:nvPr>
        </p:nvSpPr>
        <p:spPr/>
        <p:txBody>
          <a:bodyPr/>
          <a:lstStyle/>
          <a:p>
            <a:r>
              <a:t>1.无人驾驶决策系统是一种先进的智能系统，旨在实现车辆在紧急情况下的自主决策和驾驶。</a:t>
            </a:r>
          </a:p>
          <a:p>
            <a:r>
              <a:t>2.通过传感器和算法，系统能够感知周围环境，预测潜在风险，并做出相应的驾驶决策。</a:t>
            </a:r>
          </a:p>
          <a:p>
            <a:r>
              <a:t>3.无人驾驶决策系统是未来智能交通系统的重要组成部分，有助于提高道路安全性和交通效率。</a:t>
            </a:r>
          </a:p>
          <a:p/>
        </p:txBody>
      </p:sp>
      <p:sp>
        <p:nvSpPr>
          <p:cNvPr id="5" name="Text Placeholder 4"/>
          <p:cNvSpPr>
            <a:spLocks noGrp="1"/>
          </p:cNvSpPr>
          <p:nvPr>
            <p:ph type="body" idx="3"/>
          </p:nvPr>
        </p:nvSpPr>
        <p:spPr/>
        <p:txBody>
          <a:bodyPr/>
          <a:lstStyle/>
          <a:p>
            <a:r>
              <a:t>系统组成与工作原理</a:t>
            </a:r>
          </a:p>
        </p:txBody>
      </p:sp>
      <p:sp>
        <p:nvSpPr>
          <p:cNvPr id="6" name="Content Placeholder 5"/>
          <p:cNvSpPr>
            <a:spLocks noGrp="1"/>
          </p:cNvSpPr>
          <p:nvPr>
            <p:ph sz="half" idx="4"/>
          </p:nvPr>
        </p:nvSpPr>
        <p:spPr/>
        <p:txBody>
          <a:bodyPr/>
          <a:lstStyle/>
          <a:p>
            <a:r>
              <a:t>1.无人驾驶决策系统由感知模块、决策模块和执行模块组成。</a:t>
            </a:r>
          </a:p>
          <a:p>
            <a:r>
              <a:t>2.感知模块负责收集车辆周围环境信息，包括道路、障碍物、其他车辆等。</a:t>
            </a:r>
          </a:p>
          <a:p>
            <a:r>
              <a:t>3.决策模块根据感知数据，通过算法进行分析和判断，做出合适的驾驶决策。</a:t>
            </a:r>
          </a:p>
          <a:p>
            <a:r>
              <a:t>4.执行模块根据决策结果，控制车辆的加速、刹车、转向等操作。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无人驾驶决策系统简介</a:t>
            </a:r>
          </a:p>
        </p:txBody>
      </p:sp>
      <p:sp>
        <p:nvSpPr>
          <p:cNvPr id="3" name="Text Placeholder 2"/>
          <p:cNvSpPr>
            <a:spLocks noGrp="1"/>
          </p:cNvSpPr>
          <p:nvPr>
            <p:ph type="body" idx="1"/>
          </p:nvPr>
        </p:nvSpPr>
        <p:spPr/>
        <p:txBody>
          <a:bodyPr/>
          <a:lstStyle/>
          <a:p>
            <a:r>
              <a:t>技术应用与创新</a:t>
            </a:r>
          </a:p>
        </p:txBody>
      </p:sp>
      <p:sp>
        <p:nvSpPr>
          <p:cNvPr id="4" name="Content Placeholder 3"/>
          <p:cNvSpPr>
            <a:spLocks noGrp="1"/>
          </p:cNvSpPr>
          <p:nvPr>
            <p:ph sz="half" idx="2"/>
          </p:nvPr>
        </p:nvSpPr>
        <p:spPr/>
        <p:txBody>
          <a:bodyPr/>
          <a:lstStyle/>
          <a:p>
            <a:r>
              <a:t>1.无人驾驶决策系统运用了多种先进技术，包括人工智能、计算机视觉、深度学习等。</a:t>
            </a:r>
          </a:p>
          <a:p>
            <a:r>
              <a:t>2.通过不断的技术创新和应用探索，无人驾驶决策系统的性能和可靠性得到了不断提升。</a:t>
            </a:r>
          </a:p>
          <a:p>
            <a:r>
              <a:t>3.未来，随着技术的不断进步，无人驾驶决策系统有望在更多场景中得到应用。</a:t>
            </a:r>
          </a:p>
          <a:p/>
        </p:txBody>
      </p:sp>
      <p:sp>
        <p:nvSpPr>
          <p:cNvPr id="5" name="Text Placeholder 4"/>
          <p:cNvSpPr>
            <a:spLocks noGrp="1"/>
          </p:cNvSpPr>
          <p:nvPr>
            <p:ph type="body" idx="3"/>
          </p:nvPr>
        </p:nvSpPr>
        <p:spPr/>
        <p:txBody>
          <a:bodyPr/>
          <a:lstStyle/>
          <a:p>
            <a:r>
              <a:t>安全性与可靠性</a:t>
            </a:r>
          </a:p>
        </p:txBody>
      </p:sp>
      <p:sp>
        <p:nvSpPr>
          <p:cNvPr id="6" name="Content Placeholder 5"/>
          <p:cNvSpPr>
            <a:spLocks noGrp="1"/>
          </p:cNvSpPr>
          <p:nvPr>
            <p:ph sz="half" idx="4"/>
          </p:nvPr>
        </p:nvSpPr>
        <p:spPr/>
        <p:txBody>
          <a:bodyPr/>
          <a:lstStyle/>
          <a:p>
            <a:r>
              <a:t>1.无人驾驶决策系统在设计时始终把安全性和可靠性放在首位。</a:t>
            </a:r>
          </a:p>
          <a:p>
            <a:r>
              <a:t>2.通过严格的安全测试和验证，确保系统在紧急情况下能够做出正确的决策，保障行车安全。</a:t>
            </a:r>
          </a:p>
          <a:p>
            <a:r>
              <a:t>3.在实际应用中，系统还具备故障自检和容错能力，进一步提高其可靠性。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无人驾驶决策系统简介</a:t>
            </a:r>
          </a:p>
        </p:txBody>
      </p:sp>
      <p:sp>
        <p:nvSpPr>
          <p:cNvPr id="3" name="Text Placeholder 2"/>
          <p:cNvSpPr>
            <a:spLocks noGrp="1"/>
          </p:cNvSpPr>
          <p:nvPr>
            <p:ph type="body" idx="1"/>
          </p:nvPr>
        </p:nvSpPr>
        <p:spPr/>
        <p:txBody>
          <a:bodyPr/>
          <a:lstStyle/>
          <a:p>
            <a:r>
              <a:t>法规与政策环境</a:t>
            </a:r>
          </a:p>
        </p:txBody>
      </p:sp>
      <p:sp>
        <p:nvSpPr>
          <p:cNvPr id="4" name="Content Placeholder 3"/>
          <p:cNvSpPr>
            <a:spLocks noGrp="1"/>
          </p:cNvSpPr>
          <p:nvPr>
            <p:ph sz="half" idx="2"/>
          </p:nvPr>
        </p:nvSpPr>
        <p:spPr/>
        <p:txBody>
          <a:bodyPr/>
          <a:lstStyle/>
          <a:p>
            <a:r>
              <a:t>1.无人驾驶决策系统的研发和应用需要遵循相关法律法规和政策要求。</a:t>
            </a:r>
          </a:p>
          <a:p>
            <a:r>
              <a:t>2.各国政府正积极推动无人驾驶技术的发展，为无人驾驶决策系统的应用创造良好的政策环境。</a:t>
            </a:r>
          </a:p>
          <a:p>
            <a:r>
              <a:t>3.随着法规的完善和政策的推动，无人驾驶决策系统的普及和应用将进一步加速。</a:t>
            </a:r>
          </a:p>
          <a:p/>
        </p:txBody>
      </p:sp>
      <p:sp>
        <p:nvSpPr>
          <p:cNvPr id="5" name="Text Placeholder 4"/>
          <p:cNvSpPr>
            <a:spLocks noGrp="1"/>
          </p:cNvSpPr>
          <p:nvPr>
            <p:ph type="body" idx="3"/>
          </p:nvPr>
        </p:nvSpPr>
        <p:spPr/>
        <p:txBody>
          <a:bodyPr/>
          <a:lstStyle/>
          <a:p>
            <a:r>
              <a:t>市场现状与未来趋势</a:t>
            </a:r>
          </a:p>
        </p:txBody>
      </p:sp>
      <p:sp>
        <p:nvSpPr>
          <p:cNvPr id="6" name="Content Placeholder 5"/>
          <p:cNvSpPr>
            <a:spLocks noGrp="1"/>
          </p:cNvSpPr>
          <p:nvPr>
            <p:ph sz="half" idx="4"/>
          </p:nvPr>
        </p:nvSpPr>
        <p:spPr/>
        <p:txBody>
          <a:bodyPr/>
          <a:lstStyle/>
          <a:p>
            <a:r>
              <a:t>1.当前，无人驾驶决策系统已在部分国家和地区得到实际应用，市场潜力巨大。</a:t>
            </a:r>
          </a:p>
          <a:p>
            <a:r>
              <a:t>2.随着技术的不断进步和市场需求的增长，无人驾驶决策系统的市场规模将进一步扩大。</a:t>
            </a:r>
          </a:p>
          <a:p>
            <a:r>
              <a:t>3.未来，无人驾驶决策系统将与5G、物联网等新技术相结合，推动智能交通产业的快速发展。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紧急情况定义与分类</a:t>
            </a:r>
          </a:p>
        </p:txBody>
      </p:sp>
      <p:sp>
        <p:nvSpPr>
          <p:cNvPr id="3" name="Subtitle 2"/>
          <p:cNvSpPr>
            <a:spLocks noGrp="1"/>
          </p:cNvSpPr>
          <p:nvPr>
            <p:ph type="subTitle" idx="1"/>
          </p:nvPr>
        </p:nvSpPr>
        <p:spPr/>
        <p:txBody>
          <a:bodyPr/>
          <a:lstStyle/>
          <a:p>
            <a:r>
              <a:t>紧急情况下的无人驾驶决策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紧急情况定义与分类</a:t>
            </a:r>
          </a:p>
        </p:txBody>
      </p:sp>
      <p:sp>
        <p:nvSpPr>
          <p:cNvPr id="3" name="Content Placeholder 2"/>
          <p:cNvSpPr>
            <a:spLocks noGrp="1"/>
          </p:cNvSpPr>
          <p:nvPr>
            <p:ph sz="half" idx="2"/>
          </p:nvPr>
        </p:nvSpPr>
        <p:spPr/>
        <p:txBody>
          <a:bodyPr/>
          <a:lstStyle/>
          <a:p>
            <a:r>
              <a:t>1.紧急情况是指对无人驾驶系统及其周边环境产生直接威胁，需要立即做出反应的状况。</a:t>
            </a:r>
          </a:p>
          <a:p>
            <a:r>
              <a:t>2.无人驾驶系统必须具备在紧急情况下，做出合理决策的能力，以保障人员及财产的安全。</a:t>
            </a:r>
          </a:p>
          <a:p>
            <a:r>
              <a:t>3.紧急情况的定义应考虑不同的场景和威胁类型，包括道路事故、自然灾害、人为破坏等。</a:t>
            </a:r>
          </a:p>
          <a:p/>
        </p:txBody>
      </p:sp>
      <p:sp>
        <p:nvSpPr>
          <p:cNvPr id="4" name="Text Placeholder 3"/>
          <p:cNvSpPr>
            <a:spLocks noGrp="1"/>
          </p:cNvSpPr>
          <p:nvPr>
            <p:ph type="body" idx="3"/>
          </p:nvPr>
        </p:nvSpPr>
        <p:spPr/>
        <p:txBody>
          <a:bodyPr/>
          <a:lstStyle/>
          <a:p>
            <a:r>
              <a:t>紧急情况的分类</a:t>
            </a:r>
          </a:p>
        </p:txBody>
      </p:sp>
      <p:sp>
        <p:nvSpPr>
          <p:cNvPr id="5" name="Content Placeholder 4"/>
          <p:cNvSpPr>
            <a:spLocks noGrp="1"/>
          </p:cNvSpPr>
          <p:nvPr>
            <p:ph sz="half" idx="4"/>
          </p:nvPr>
        </p:nvSpPr>
        <p:spPr/>
        <p:txBody>
          <a:bodyPr/>
          <a:lstStyle/>
          <a:p>
            <a:r>
              <a:t>1.根据威胁来源，紧急情况可分为内部故障和外部事件两大类。</a:t>
            </a:r>
          </a:p>
          <a:p>
            <a:r>
              <a:t>2.内部故障包括无人驾驶系统自身的硬件或软件故障，可能影响车辆的正常运行和安全性。</a:t>
            </a:r>
          </a:p>
          <a:p>
            <a:r>
              <a:t>3.外部事件包括道路障碍物、突发事故、恶劣天气等外部环境因素，可能对无人驾驶系统产生不利影响。</a:t>
            </a:r>
          </a:p>
          <a:p>
            <a:r>
              <a:t>以上内容仅供参考，具体情况还需根据实际的应用场景和无人驾驶系统的特性进行更深入的分析和研究。对于无人驾驶系统的紧急情况决策，需要综合考虑多个因素，包括车辆状态、道路环境、交通规则等，以确保在紧急情况下能够做出最合理的决策。</a:t>
            </a:r>
          </a:p>
        </p:txBody>
      </p:sp>
      <p:sp>
        <p:nvSpPr>
          <p:cNvPr id="6" name="Text Placeholder 5"/>
          <p:cNvSpPr>
            <a:spLocks noGrp="1"/>
          </p:cNvSpPr>
          <p:nvPr>
            <p:ph type="body" idx="1"/>
          </p:nvPr>
        </p:nvSpPr>
        <p:spPr/>
        <p:txBody>
          <a:bodyPr/>
          <a:lstStyle/>
          <a:p>
            <a:r>
              <a:t>紧急情况的定义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决策系统硬件与软件架构</a:t>
            </a:r>
          </a:p>
        </p:txBody>
      </p:sp>
      <p:sp>
        <p:nvSpPr>
          <p:cNvPr id="3" name="Subtitle 2"/>
          <p:cNvSpPr>
            <a:spLocks noGrp="1"/>
          </p:cNvSpPr>
          <p:nvPr>
            <p:ph type="subTitle" idx="1"/>
          </p:nvPr>
        </p:nvSpPr>
        <p:spPr/>
        <p:txBody>
          <a:bodyPr/>
          <a:lstStyle/>
          <a:p>
            <a:r>
              <a:t>紧急情况下的无人驾驶决策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决策系统硬件与软件架构</a:t>
            </a:r>
          </a:p>
        </p:txBody>
      </p:sp>
      <p:sp>
        <p:nvSpPr>
          <p:cNvPr id="3" name="Text Placeholder 2"/>
          <p:cNvSpPr>
            <a:spLocks noGrp="1"/>
          </p:cNvSpPr>
          <p:nvPr>
            <p:ph type="body" idx="1"/>
          </p:nvPr>
        </p:nvSpPr>
        <p:spPr/>
        <p:txBody>
          <a:bodyPr/>
          <a:lstStyle/>
          <a:p>
            <a:r>
              <a:t>决策系统硬件架构</a:t>
            </a:r>
          </a:p>
        </p:txBody>
      </p:sp>
      <p:sp>
        <p:nvSpPr>
          <p:cNvPr id="4" name="Content Placeholder 3"/>
          <p:cNvSpPr>
            <a:spLocks noGrp="1"/>
          </p:cNvSpPr>
          <p:nvPr>
            <p:ph sz="half" idx="2"/>
          </p:nvPr>
        </p:nvSpPr>
        <p:spPr/>
        <p:txBody>
          <a:bodyPr/>
          <a:lstStyle/>
          <a:p>
            <a:r>
              <a:t>1.高性能计算平台：为了确保无人驾驶车辆在紧急情况下的实时决策，决策系统需要配备高性能的计算硬件，包括高性能CPU、GPU以及专用的AI加速芯片，以满足复杂的计算需求。</a:t>
            </a:r>
          </a:p>
          <a:p>
            <a:r>
              <a:t>2.传感器接口：决策系统需要与多种传感器进行连接，如雷达、激光雷达（LiDAR）、摄像头等，以获取车辆周围环境信息。因此，硬件架构需要支持多种传感器接口的集成和优化。</a:t>
            </a:r>
          </a:p>
          <a:p>
            <a:r>
              <a:t>3.电源管理：决策系统的硬件架构需具备稳定的电源管理系统，确保在紧急情况下的持续供电和稳定运行。</a:t>
            </a:r>
          </a:p>
          <a:p/>
        </p:txBody>
      </p:sp>
      <p:sp>
        <p:nvSpPr>
          <p:cNvPr id="5" name="Text Placeholder 4"/>
          <p:cNvSpPr>
            <a:spLocks noGrp="1"/>
          </p:cNvSpPr>
          <p:nvPr>
            <p:ph type="body" idx="3"/>
          </p:nvPr>
        </p:nvSpPr>
        <p:spPr/>
        <p:txBody>
          <a:bodyPr/>
          <a:lstStyle/>
          <a:p>
            <a:r>
              <a:t>决策系统软件架构</a:t>
            </a:r>
          </a:p>
        </p:txBody>
      </p:sp>
      <p:sp>
        <p:nvSpPr>
          <p:cNvPr id="6" name="Content Placeholder 5"/>
          <p:cNvSpPr>
            <a:spLocks noGrp="1"/>
          </p:cNvSpPr>
          <p:nvPr>
            <p:ph sz="half" idx="4"/>
          </p:nvPr>
        </p:nvSpPr>
        <p:spPr/>
        <p:txBody>
          <a:bodyPr/>
          <a:lstStyle/>
          <a:p>
            <a:r>
              <a:t>1.数据处理与分析：软件架构需要具备高效的数据处理能力，包括数据预处理、特征提取、对象识别等，以便为决策算法提供准确、实时的输入数据。</a:t>
            </a:r>
          </a:p>
          <a:p>
            <a:r>
              <a:t>2.决策算法：软件架构需要包含先进的决策算法，如深度学习模型、路径规划算法等，以确保在紧急情况下做出快速、准确的决策。</a:t>
            </a:r>
          </a:p>
          <a:p>
            <a:r>
              <a:t>3.安全与冗余设计：考虑到无人驾驶车辆在紧急情况下的安全性需求，软件架构需要具备冗余设计，确保在部分系统故障时，系统仍能进行基本的决策操作。</a:t>
            </a:r>
          </a:p>
          <a:p>
            <a:r>
              <a:t>以上内容仅供参考，具体的内容需要根据实际情况进行设计和调整。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感知与数据收集模块</a:t>
            </a:r>
          </a:p>
        </p:txBody>
      </p:sp>
      <p:sp>
        <p:nvSpPr>
          <p:cNvPr id="3" name="Subtitle 2"/>
          <p:cNvSpPr>
            <a:spLocks noGrp="1"/>
          </p:cNvSpPr>
          <p:nvPr>
            <p:ph type="subTitle" idx="1"/>
          </p:nvPr>
        </p:nvSpPr>
        <p:spPr/>
        <p:txBody>
          <a:bodyPr/>
          <a:lstStyle/>
          <a:p>
            <a:r>
              <a:t>紧急情况下的无人驾驶决策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感知与数据收集模块</a:t>
            </a:r>
          </a:p>
        </p:txBody>
      </p:sp>
      <p:sp>
        <p:nvSpPr>
          <p:cNvPr id="3" name="Text Placeholder 2"/>
          <p:cNvSpPr>
            <a:spLocks noGrp="1"/>
          </p:cNvSpPr>
          <p:nvPr>
            <p:ph type="body" idx="1"/>
          </p:nvPr>
        </p:nvSpPr>
        <p:spPr/>
        <p:txBody>
          <a:bodyPr/>
          <a:lstStyle/>
          <a:p>
            <a:r>
              <a:t>感知与数据收集模块概述</a:t>
            </a:r>
          </a:p>
        </p:txBody>
      </p:sp>
      <p:sp>
        <p:nvSpPr>
          <p:cNvPr id="4" name="Content Placeholder 3"/>
          <p:cNvSpPr>
            <a:spLocks noGrp="1"/>
          </p:cNvSpPr>
          <p:nvPr>
            <p:ph sz="half" idx="2"/>
          </p:nvPr>
        </p:nvSpPr>
        <p:spPr/>
        <p:txBody>
          <a:bodyPr/>
          <a:lstStyle/>
          <a:p>
            <a:r>
              <a:t>1.感知与数据收集模块是无人驾驶决策系统的核心组成部分，负责实时感知周围环境并收集相关数据。</a:t>
            </a:r>
          </a:p>
          <a:p>
            <a:r>
              <a:t>2.该模块利用先进的传感器和算法，确保车辆在各种紧急情况下能够做出准确且迅速的决策。</a:t>
            </a:r>
          </a:p>
          <a:p/>
        </p:txBody>
      </p:sp>
      <p:sp>
        <p:nvSpPr>
          <p:cNvPr id="5" name="Text Placeholder 4"/>
          <p:cNvSpPr>
            <a:spLocks noGrp="1"/>
          </p:cNvSpPr>
          <p:nvPr>
            <p:ph type="body" idx="3"/>
          </p:nvPr>
        </p:nvSpPr>
        <p:spPr/>
        <p:txBody>
          <a:bodyPr/>
          <a:lstStyle/>
          <a:p>
            <a:r>
              <a:t>传感器技术</a:t>
            </a:r>
          </a:p>
        </p:txBody>
      </p:sp>
      <p:sp>
        <p:nvSpPr>
          <p:cNvPr id="6" name="Content Placeholder 5"/>
          <p:cNvSpPr>
            <a:spLocks noGrp="1"/>
          </p:cNvSpPr>
          <p:nvPr>
            <p:ph sz="half" idx="4"/>
          </p:nvPr>
        </p:nvSpPr>
        <p:spPr/>
        <p:txBody>
          <a:bodyPr/>
          <a:lstStyle/>
          <a:p>
            <a:r>
              <a:t>1.激光雷达：提供高精度、高分辨率的环境感知数据，准确识别障碍物和道路标记。</a:t>
            </a:r>
          </a:p>
          <a:p>
            <a:r>
              <a:t>2.摄像头：捕捉周围环境的图像信息，辅助激光雷达进行更全面的感知。</a:t>
            </a:r>
          </a:p>
          <a:p>
            <a:r>
              <a:t>3.毫米波雷达和超声波传感器：在恶劣天气和复杂环境下提供稳定的感知数据。</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感知与数据收集模块</a:t>
            </a:r>
          </a:p>
        </p:txBody>
      </p:sp>
      <p:sp>
        <p:nvSpPr>
          <p:cNvPr id="3" name="Text Placeholder 2"/>
          <p:cNvSpPr>
            <a:spLocks noGrp="1"/>
          </p:cNvSpPr>
          <p:nvPr>
            <p:ph type="body" idx="1"/>
          </p:nvPr>
        </p:nvSpPr>
        <p:spPr/>
        <p:txBody>
          <a:bodyPr/>
          <a:lstStyle/>
          <a:p>
            <a:r>
              <a:t>数据处理与融合技术</a:t>
            </a:r>
          </a:p>
        </p:txBody>
      </p:sp>
      <p:sp>
        <p:nvSpPr>
          <p:cNvPr id="4" name="Content Placeholder 3"/>
          <p:cNvSpPr>
            <a:spLocks noGrp="1"/>
          </p:cNvSpPr>
          <p:nvPr>
            <p:ph sz="half" idx="2"/>
          </p:nvPr>
        </p:nvSpPr>
        <p:spPr/>
        <p:txBody>
          <a:bodyPr/>
          <a:lstStyle/>
          <a:p>
            <a:r>
              <a:t>1.数据预处理：对原始感知数据进行清洗和标准化，提高数据质量。</a:t>
            </a:r>
          </a:p>
          <a:p>
            <a:r>
              <a:t>2.多传感器融合：将不同传感器的数据进行有效融合，提高环境感知的准确性和可靠性。</a:t>
            </a:r>
          </a:p>
          <a:p>
            <a:r>
              <a:t>3.实时性处理：确保数据处理的速度能够满足无人驾驶车辆的实时决策需求。</a:t>
            </a:r>
          </a:p>
          <a:p/>
        </p:txBody>
      </p:sp>
      <p:sp>
        <p:nvSpPr>
          <p:cNvPr id="5" name="Text Placeholder 4"/>
          <p:cNvSpPr>
            <a:spLocks noGrp="1"/>
          </p:cNvSpPr>
          <p:nvPr>
            <p:ph type="body" idx="3"/>
          </p:nvPr>
        </p:nvSpPr>
        <p:spPr/>
        <p:txBody>
          <a:bodyPr/>
          <a:lstStyle/>
          <a:p>
            <a:r>
              <a:t>机器学习与人工智能技术应用</a:t>
            </a:r>
          </a:p>
        </p:txBody>
      </p:sp>
      <p:sp>
        <p:nvSpPr>
          <p:cNvPr id="6" name="Content Placeholder 5"/>
          <p:cNvSpPr>
            <a:spLocks noGrp="1"/>
          </p:cNvSpPr>
          <p:nvPr>
            <p:ph sz="half" idx="4"/>
          </p:nvPr>
        </p:nvSpPr>
        <p:spPr/>
        <p:txBody>
          <a:bodyPr/>
          <a:lstStyle/>
          <a:p>
            <a:r>
              <a:t>1.利用机器学习算法对感知数据进行特征提取和分类，提高环境识别的准确性。</a:t>
            </a:r>
          </a:p>
          <a:p>
            <a:r>
              <a:t>2.通过深度学习模型对复杂场景进行理解，提升无人驾驶车辆在紧急情况下的决策能力。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感知与数据收集模块</a:t>
            </a:r>
          </a:p>
        </p:txBody>
      </p:sp>
      <p:sp>
        <p:nvSpPr>
          <p:cNvPr id="3" name="Text Placeholder 2"/>
          <p:cNvSpPr>
            <a:spLocks noGrp="1"/>
          </p:cNvSpPr>
          <p:nvPr>
            <p:ph type="body" idx="1"/>
          </p:nvPr>
        </p:nvSpPr>
        <p:spPr/>
        <p:txBody>
          <a:bodyPr/>
          <a:lstStyle/>
          <a:p>
            <a:r>
              <a:t>安全性与可靠性保障</a:t>
            </a:r>
          </a:p>
        </p:txBody>
      </p:sp>
      <p:sp>
        <p:nvSpPr>
          <p:cNvPr id="4" name="Content Placeholder 3"/>
          <p:cNvSpPr>
            <a:spLocks noGrp="1"/>
          </p:cNvSpPr>
          <p:nvPr>
            <p:ph sz="half" idx="2"/>
          </p:nvPr>
        </p:nvSpPr>
        <p:spPr/>
        <p:txBody>
          <a:bodyPr/>
          <a:lstStyle/>
          <a:p>
            <a:r>
              <a:t>1.采用冗余设计，确保感知与数据收集模块在各种故障情况下仍能正常工作。</a:t>
            </a:r>
          </a:p>
          <a:p>
            <a:r>
              <a:t>2.严格遵守相关网络安全标准，保护感知数据的隐私和安全。</a:t>
            </a:r>
          </a:p>
          <a:p>
            <a:r>
              <a:t>以上内容仅供参考具体内容和关键点需要根据实际情况进行调整和优化。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https://d.book118.com/638047032042006027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无人驾驶决策系统简介</vt:lpstr>
      <vt:lpstr> 无人驾驶决策系统简介</vt:lpstr>
      <vt:lpstr> 无人驾驶决策系统简介</vt:lpstr>
      <vt:lpstr> 无人驾驶决策系统简介</vt:lpstr>
      <vt:lpstr> 紧急情况定义与分类</vt:lpstr>
      <vt:lpstr> 紧急情况定义与分类</vt:lpstr>
      <vt:lpstr> 决策系统硬件与软件架构</vt:lpstr>
      <vt:lpstr> 决策系统硬件与软件架构</vt:lpstr>
      <vt:lpstr> 感知与数据收集模块</vt:lpstr>
      <vt:lpstr> 感知与数据收集模块</vt:lpstr>
      <vt:lpstr> 感知与数据收集模块</vt:lpstr>
      <vt:lpstr> 感知与数据收集模块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2024-09-05T01:27:49.566</cp:lastPrinted>
  <dcterms:created xsi:type="dcterms:W3CDTF">2024-09-04T17:27:49Z</dcterms:created>
  <dcterms:modified xsi:type="dcterms:W3CDTF">2024-09-04T17:27:51Z</dcterms:modified>
</cp:coreProperties>
</file>