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CA823A-9395-4DF5-8119-7D5BFCDFED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BFDD49-DC44-47FE-98AA-250917A11D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6BA96B-D840-43BA-B4E8-A04D3EBAC2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5E134A-6E10-459F-9018-75142F40D8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2227D0-9064-41B6-AEB2-BED8685C3A6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3F6DBA-50CF-41F6-B047-54672B2CA4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5C87CB9-E6CF-4521-9CF3-B6DFFDE469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7A9E4C-16D8-4DD2-BEF9-7A498FECFE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5E1EC1-20AE-41EC-8D89-8BD43D904B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3EEA0E-72B9-4A54-A956-43CA12488E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BC612B-BB99-44DC-A307-E815DE774D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5.jpeg" /><Relationship Id="rId4" Type="http://schemas.openxmlformats.org/officeDocument/2006/relationships/image" Target="../media/image15.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8.jpeg" /><Relationship Id="rId4" Type="http://schemas.openxmlformats.org/officeDocument/2006/relationships/image" Target="../media/image12.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47126043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2022版新教材高考政治一轮复习文化传承与文化创新学习借鉴</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汇报人：AA</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文化传承与文化创新概述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传统文化传承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当代文化创新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文化传承与文化创新的关系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学习借鉴在文化传承与文化创新中的作用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高考政治复习策略与建议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文化传承与文化创新概述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维护文化多样性</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促进社会进步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培育民族精神</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文化传承的定义与重要性</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文化传承是指文化在时间和空间上的延续和传递，包括物质文化、制度文化和精神文化的传承。</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文化传承使得人类能够不断积累知识和经验，推动社会不断进步和发展。</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文化传承能够保护各种民族和地区的文化传统，维护世界文化的多样性。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文化传承能够弘扬民族精神和文化传统，增强民族认同感和凝聚力。</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文化创新能够不断推动文化的发展和进步，使得文化更加丰富多彩。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推动文化发展</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文化创新能够使得文化更好地适应时代的需求，满足人们的精神文化需求。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适应时代需求</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文化创新的意义与特点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增强文化竞争力：文化创新能够提高文化的竞争力，使得本国或本民族的文化在国际上更具影响力。</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t="21978" b="21978"/>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文化创新的意义与特点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文化创新具有鲜明的时代特征，反映着时代的变迁和进步。</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时代性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创造性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实践性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文化创新需要具有创造性的思维和方法，打破常规，开创新的文化形式和内涵。</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文化创新需要与实践相结合，通过实践来检验和发展创新成果。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文化创新的意义与特点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6" b="116"/>
          <a:stretch>
            <a:fillRect/>
          </a:stretch>
        </p:blipFill>
        <p:spPr>
          <a:xfrm>
            <a:off x="882858" y="1563009"/>
            <a:ext cx="2465519" cy="2459823"/>
          </a:xfrm>
          <a:prstGeom prst="rect">
            <a:avLst/>
          </a:prstGeom>
        </p:spPr>
      </p:pic>
      <p:pic>
        <p:nvPicPr>
          <p:cNvPr id="3" name="Picture 3"/>
          <p:cNvPicPr>
            <a:picLocks noChangeAspect="1"/>
          </p:cNvPicPr>
          <p:nvPr/>
        </p:nvPicPr>
        <p:blipFill>
          <a:blip r:embed="rId3"/>
          <a:srcRect t="116" b="116"/>
          <a:stretch>
            <a:fillRect/>
          </a:stretch>
        </p:blipFill>
        <p:spPr>
          <a:xfrm>
            <a:off x="3561054" y="1563009"/>
            <a:ext cx="2465519" cy="2459823"/>
          </a:xfrm>
          <a:prstGeom prst="rect">
            <a:avLst/>
          </a:prstGeom>
        </p:spPr>
      </p:pic>
      <p:pic>
        <p:nvPicPr>
          <p:cNvPr id="4" name="Picture 4"/>
          <p:cNvPicPr>
            <a:picLocks noChangeAspect="1"/>
          </p:cNvPicPr>
          <p:nvPr/>
        </p:nvPicPr>
        <p:blipFill>
          <a:blip r:embed="rId4"/>
          <a:srcRect t="116" b="116"/>
          <a:stretch>
            <a:fillRect/>
          </a:stretch>
        </p:blipFill>
        <p:spPr>
          <a:xfrm>
            <a:off x="6239251" y="1563009"/>
            <a:ext cx="2465519" cy="2459823"/>
          </a:xfrm>
          <a:prstGeom prst="rect">
            <a:avLst/>
          </a:prstGeom>
        </p:spPr>
      </p:pic>
      <p:pic>
        <p:nvPicPr>
          <p:cNvPr id="5" name="Picture 5"/>
          <p:cNvPicPr>
            <a:picLocks noChangeAspect="1"/>
          </p:cNvPicPr>
          <p:nvPr/>
        </p:nvPicPr>
        <p:blipFill>
          <a:blip r:embed="rId5"/>
          <a:srcRect t="116" b="116"/>
          <a:stretch>
            <a:fillRect/>
          </a:stretch>
        </p:blipFill>
        <p:spPr>
          <a:xfrm>
            <a:off x="8917448" y="1563009"/>
            <a:ext cx="2465519" cy="2459823"/>
          </a:xfrm>
          <a:prstGeom prst="rect">
            <a:avLst/>
          </a:prstGeom>
        </p:spPr>
      </p:pic>
      <p:sp>
        <p:nvSpPr>
          <p:cNvPr id="6" name="AutoShape 6"/>
          <p:cNvSpPr/>
          <p:nvPr/>
        </p:nvSpPr>
        <p:spPr>
          <a:xfrm>
            <a:off x="1401243" y="3336168"/>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079439" y="3336168"/>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466032" y="3336168"/>
            <a:ext cx="1368351" cy="146042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757636" y="3336168"/>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7981"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掌握文化传承与文化创新的基本概念和原理，理解其在社会发展中的重要性和作用。</a:t>
            </a:r>
            <a:endParaRPr lang="en-US" sz="1100"/>
          </a:p>
        </p:txBody>
      </p:sp>
      <p:sp>
        <p:nvSpPr>
          <p:cNvPr id="11" name="AutoShape 11"/>
          <p:cNvSpPr/>
          <p:nvPr/>
        </p:nvSpPr>
        <p:spPr>
          <a:xfrm>
            <a:off x="3586178"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了解我国文化传承与文化创新的现状和发展趋势，认识其面临的挑战和机遇。</a:t>
            </a:r>
            <a:endParaRPr lang="en-US" sz="1100"/>
          </a:p>
        </p:txBody>
      </p:sp>
      <p:sp>
        <p:nvSpPr>
          <p:cNvPr id="12" name="AutoShape 12"/>
          <p:cNvSpPr/>
          <p:nvPr/>
        </p:nvSpPr>
        <p:spPr>
          <a:xfrm>
            <a:off x="6264374" y="5054414"/>
            <a:ext cx="2415273" cy="999925"/>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能够运用文化传承与文化创新的相关知识，分析和解决实际问题，提出自己的见解和建议。</a:t>
            </a:r>
            <a:endParaRPr lang="en-US" sz="1100"/>
          </a:p>
        </p:txBody>
      </p:sp>
      <p:sp>
        <p:nvSpPr>
          <p:cNvPr id="13" name="AutoShape 13"/>
          <p:cNvSpPr/>
          <p:nvPr/>
        </p:nvSpPr>
        <p:spPr>
          <a:xfrm>
            <a:off x="8942570" y="5054414"/>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270"/>
              </a:spcBef>
              <a:defRPr/>
            </a:pPr>
            <a:r>
              <a:rPr lang="en-US" sz="1350">
                <a:solidFill>
                  <a:schemeClr val="dk1">
                    <a:alpha val="100000"/>
                  </a:schemeClr>
                </a:solidFill>
                <a:latin typeface="Microsoft Yahei"/>
                <a:ea typeface="Microsoft Yahei"/>
                <a:cs typeface="Microsoft Yahei"/>
              </a:rPr>
              <a:t>关注文化传承与文化创新的最新动态和成果，拓宽视野，增强文化素养和创新意识。</a:t>
            </a:r>
            <a:endParaRPr lang="en-US" sz="1100"/>
          </a:p>
        </p:txBody>
      </p:sp>
      <p:sp>
        <p:nvSpPr>
          <p:cNvPr id="14" name="TextBox 14"/>
          <p:cNvSpPr txBox="1"/>
          <p:nvPr/>
        </p:nvSpPr>
        <p:spPr>
          <a:xfrm>
            <a:off x="1431442" y="3725383"/>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15" name="TextBox 15"/>
          <p:cNvSpPr txBox="1"/>
          <p:nvPr/>
        </p:nvSpPr>
        <p:spPr>
          <a:xfrm>
            <a:off x="4111824"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16" name="TextBox 16"/>
          <p:cNvSpPr txBox="1"/>
          <p:nvPr/>
        </p:nvSpPr>
        <p:spPr>
          <a:xfrm>
            <a:off x="6790020"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17" name="TextBox 17"/>
          <p:cNvSpPr txBox="1"/>
          <p:nvPr/>
        </p:nvSpPr>
        <p:spPr>
          <a:xfrm>
            <a:off x="9468217" y="3725383"/>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高考政治对文化传承与文化创新的要求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传统文化传承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传统文化是一个民族在长期历史发展过程中形成的，具有相对稳定性和鲜明民族性的文化。</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传统文化是维系民族生存和发展的精神纽带，对于增强民族认同感和凝聚力具有重要作用。</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传统文化中蕴含着丰富的思想道德资源，对于培育社会主义核心价值观具有重要意义。</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传统文化的内涵与价值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通过学校教育、家庭教育和社会教育等途径，将传统文化知识传授给年轻一代。</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教育传承</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利用书籍、报刊、广播、电视、互联网等媒体，宣传和传播传统文化。</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媒体传承</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通过举办各种传统文化活动，如庙会、灯会、舞龙舞狮等，让人们在参与中感受和传承传统文化。</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活动传承</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传统文化传承的方式与途径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传统文化中的优秀元素可以为现代社会提供有益的精神滋养和文化支持。</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传统文化中的某些落后元素也可能对现代社会产生一定的消极影响，需要加以批判和改造。</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传统文化对现代社会的价值观念、道德标准、审美取向等产生深远影响。</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传统文化在现代社会中的影响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当代文化创新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随着全球化的深入发展，不同文化之间的交流与碰撞成为常态，为文化创新提供了广阔的空间和机遇。</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全球化背景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互联网、人工智能等科技的飞速发展，为文化创新提供了前所未有的技术支持和传播平台。</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科技发展</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当代社会文化的多元化趋势日益明显，人们对于文化的需求也日益多样化，推动着文化创新的深入发展。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多元化趋势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当代文化创新的背景与趋势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https://d.book118.com/638047126043006033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2024-09-11T06:04:42.176</cp:lastPrinted>
  <dcterms:created xsi:type="dcterms:W3CDTF">2024-09-10T22:04:42Z</dcterms:created>
  <dcterms:modified xsi:type="dcterms:W3CDTF">2024-09-10T22:04:44Z</dcterms:modified>
</cp:coreProperties>
</file>