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6B2F5-4487-4782-B065-C271F6914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D83F3-4DFD-4F1F-A958-DEC647C2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3DD34-7E56-49A5-B502-1C77BDD1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98D2E-21FB-4DD2-BB2E-35CEAABB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0D56F-82A1-4D8D-879E-B2F6FA5A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CB4A1-F325-44B3-9591-96D4B1D4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CD2901-BFEA-4428-A897-7F178E53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19D02-A97F-4059-86A6-0CA1E28B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6BAC3-D461-4DF8-B770-5061B4FC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AA0BD-65B3-435B-9541-CA55915FA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6BA72-2A1D-4740-B85E-86FEDB26B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713011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肠内外营养的护理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肠外营养护理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肠内外营养护理的实施与监测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肠内外营养护理的案例分享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90" r="31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肠内外营养护理的定义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肠内营养是指通过胃肠道提供营养支持的方式，包括口服营养补充和管饲。肠外营养则是指通过静脉途径提供营养支持。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肠内外营养护理是指通过口服或管饲途径，为无法正常进食的患者提供必要的营养支持，以满足其生理和代谢需求。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肠内外营养护理的重要性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肠内外营养护理对于无法正常进食的患者至关重要，能够提供必要的能量、蛋白质和其他营养成分，维持患者的生理功能和健康状况。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肠内外营养护理还有助于减少并发症的发生，如营养不良、感染和压疮等，提高患者的生存率和康复效果。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肠内外营养护理的历史可以追溯到古代，但直到20世纪中叶才开始得到广泛研究和应用。随着医学科技的发展，肠内外营养护理的配方和技术不断改进，为患者提供更加安全、有效的营养支持。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目前，肠内外营养护理已经成为临床医学的重要组成部分，广泛应用于各种疾病的治疗和康复过程中。未来，随着科技的进步和研究的深入，肠内外营养护理将更加个性化、精准化和智能化。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肠内外营养护理的历史与发展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93" r="157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肠内营养护理的方法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通过口饲或胃管直接将营养液或食物注入胃内。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通过鼻胃管将营养液或食物注入胃内。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在胃部进行开口，将营养液或食物直接注入胃内。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在空肠部位进行开口，将营养液或食物直接注入空肠内。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口服喂养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鼻饲喂养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胃造瘘术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空肠造瘘术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浓度与渗透压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肠内营养液的选择与配置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根据患者的病情和营养需求选择合适的肠内营养液配方。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根据患者的耐受程度和需求调整营养液的浓度和渗透压。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确保营养液的温度适宜，避免过冷或过热对患者的刺激。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确保营养液的清洁度和无菌状态，防止感染。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757" b="157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将一定量的营养液在一定时间内输注完毕。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间歇输注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将营养液持续输注至肠道内。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连续输注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使用输液泵控制输注速度和量。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泵入输注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根据输注方式和患者的需求选择合适的输注设备。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肠内营养的输注方式与设备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调整输注速度、温度和浓度，必要时使用止泻药。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减缓输注速度，抬高床头，必要时使用止吐药。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及时停止输注，吸出气道内液体，必要时使用抗感染治疗。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使用生理盐水冲洗管道，必要时更换管道。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管道堵塞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肠内营养的并发症及处理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肠外营养护理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https://d.book118.com/638047130114006026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2024-09-04T03:44:06.424</cp:lastPrinted>
  <dcterms:created xsi:type="dcterms:W3CDTF">2024-09-03T19:44:06Z</dcterms:created>
  <dcterms:modified xsi:type="dcterms:W3CDTF">2024-09-03T19:44:08Z</dcterms:modified>
</cp:coreProperties>
</file>