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965F0-FBE6-4926-AC3F-737EB5905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04E57-1351-4032-A224-F7174B246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8BD52-3877-4EE6-99CA-D9903253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4B0C2-80A5-46E3-8F84-8210854F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0AB485-C453-455F-ABB0-29E461E7C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EF5B5-D146-41D8-AE32-1B48A28A6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2A2EB-5865-49E5-9E07-FDDE0D482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9CB7F-F5EF-4FA9-813B-4087A306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D2AA7-017A-4282-B26C-D303EE88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A82C9-F784-47E3-B752-059B63453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B0F4E-E941-454B-8E56-65489620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8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50125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学习居家安全知识做个懂规矩的小学生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触电事故防范与急救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防盗防骗技巧与策略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网络安全教育与规范行为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居家安全是幸福生活的基础，关系到每个家庭成员的生命、财产安全以及家庭的和谐稳定。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居家安全是指家庭生活中，采取各种措施保障家庭成员的人身和财产安全。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居家安全现状分析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当前，随着社会发展和科技进步，家庭生活中出现了越来越多的安全隐患，如电器火灾、煤气泄漏、网络诈骗等。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同时，由于家长对孩子的安全教育不足，导致孩子在面对危险时缺乏必要的应对能力和自我保护意识。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小学生是家庭的未来和希望，他们的安全关系到家庭的幸福和国家的未来。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学生良好的安全意识和行为习惯，有助于他们在成长过程中避免或减少安全事故的发生，保障他们的生命安全和身心健康。同时，也有助于培养他们的责任感和自我保护能力，为他们的未来发展打下坚实的基础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小学生居家安全意义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家庭火灾防范与应对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电器短路、煤气泄漏、燃烧物品等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人员伤亡、财产损失、心理创伤等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定期检查家庭电器线路，避免老化、破损等问题。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使用煤气时，要确保阀门关闭严密，避免煤气泄漏。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避免在床上、沙发上等易燃物品附近吸烟，不乱扔烟蒂。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易燃物品要存放在通风良好、远离火源的地方。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检查电器线路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安全使用煤气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不乱扔烟蒂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存放易燃物品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迅速报警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用湿毛巾捂住口鼻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关好门窗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不乘坐电梯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火灾发生时如何应对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第一时间拨打火警电话，告知详细地址和火情。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避免吸入有毒烟雾，用湿毛巾捂住口鼻，匍匐前进。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如果火势较小，可以关好门窗，用湿布堵住门缝，防止烟雾进入室内。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火灾时电梯可能停电，应走楼梯逃生。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触电事故防范与急救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缺乏安全用电知识、违规操作电器、电器设备老化或损坏等。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轻者引起惊吓、重者造成烧伤、休克甚至死亡。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触电原因及危害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家庭触电预防措施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安全用电教育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家长应教育孩子认识安全用电标志以及常用的安全色标，如红色指禁止、停止和消防，黄色指注意危险，蓝色指强制执行等。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电器使用注意事项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使用电器前应检查电器是否漏电、老化或损坏，不用湿手触摸电器，不用湿布擦拭电器，电器使用完毕后应拔掉电源插头等。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家庭电路安全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家庭电路应安装漏电保护器，电路保险丝不可用铜丝等代替，电线不可私拉乱接，不可随意拆卸、安装电源线路、插座、插头等。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https://d.book118.com/638050125106006036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2024-09-16T02:27:48.228</cp:lastPrinted>
  <dcterms:created xsi:type="dcterms:W3CDTF">2024-09-15T18:27:48Z</dcterms:created>
  <dcterms:modified xsi:type="dcterms:W3CDTF">2024-09-15T18:27:50Z</dcterms:modified>
</cp:coreProperties>
</file>