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289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tags" Target="../tags/tag5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2" Type="http://schemas.openxmlformats.org/officeDocument/2006/relationships/tags" Target="../tags/tag58.xml" /><Relationship Id="rId3" Type="http://schemas.openxmlformats.org/officeDocument/2006/relationships/tags" Target="../tags/tag59.xml" /><Relationship Id="rId4" Type="http://schemas.openxmlformats.org/officeDocument/2006/relationships/tags" Target="../tags/tag60.xml" /><Relationship Id="rId5" Type="http://schemas.openxmlformats.org/officeDocument/2006/relationships/tags" Target="../tags/tag61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8.xml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5.xml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F05686-FE2E-4837-91FA-C5B8A87659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228A97-913B-4DB0-8E5A-101913E0E7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0C624A-F143-4D3A-8E8B-1CE28B8EFE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DCEF1D-4FB0-47A3-94CA-DD10DF55DF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65DEBBF-65A1-4A00-B29E-4F9875FF46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946EBC9-1589-4DCA-85E2-331B778475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C9D6458-1D2C-4C6C-8489-5FCEE2E85C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DD8BDF-3B2C-40F5-97D5-86F3A3EF5B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F15CE0-DCE3-46C8-936E-02F8A0D702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1C4188-B3B2-439B-8DF0-CB1C504B47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D9175E-8425-41CF-BAC8-06E4BA6AB0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200" normalizeH="0" baseline="0" noProof="1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9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8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</a:pPr>
            <a:r>
              <a:rPr>
                <a:sym typeface="+mn-ea"/>
              </a:rPr>
              <a:t>单击此处添加文本内容。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>
            <a:avLst/>
          </a:prstGeom>
          <a:gradFill>
            <a:gsLst>
              <a:gs pos="100000">
                <a:schemeClr val="accent2">
                  <a:alpha val="20000"/>
                </a:schemeClr>
              </a:gs>
              <a:gs pos="0">
                <a:schemeClr val="accent2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9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>
            <a:avLst/>
          </a:prstGeom>
          <a:noFill/>
        </p:spPr>
        <p:txBody>
          <a:bodyPr vert="horz" wrap="square" lIns="144145" tIns="45720" rIns="91440" bIns="45720" rtlCol="0" anchor="t">
            <a:normAutofit/>
          </a:bodyPr>
          <a:lstStyle>
            <a:lvl1pPr marL="0" marR="0" lvl="0" algn="di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0" i="0" u="none" strike="noStrike" kern="1200" cap="none" spc="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dist">
              <a:buClrTx/>
              <a:buSzTx/>
              <a:buFontTx/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3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>
            <a:avLst/>
          </a:prstGeom>
          <a:gradFill>
            <a:gsLst>
              <a:gs pos="100000">
                <a:schemeClr val="accent2">
                  <a:alpha val="20000"/>
                </a:schemeClr>
              </a:gs>
              <a:gs pos="0">
                <a:schemeClr val="accent2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8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>
            <a:avLst/>
          </a:prstGeom>
          <a:gradFill>
            <a:gsLst>
              <a:gs pos="100000">
                <a:schemeClr val="accent2">
                  <a:alpha val="20000"/>
                </a:schemeClr>
              </a:gs>
              <a:gs pos="0">
                <a:schemeClr val="accent2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8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>
            <a:avLst/>
          </a:prstGeom>
          <a:gradFill>
            <a:gsLst>
              <a:gs pos="100000">
                <a:schemeClr val="accent2">
                  <a:alpha val="20000"/>
                </a:schemeClr>
              </a:gs>
              <a:gs pos="0">
                <a:schemeClr val="accent2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8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00" normalizeH="0" baseline="0" noProof="1">
                <a:solidFill>
                  <a:schemeClr val="bg1"/>
                </a:solidFill>
                <a:uFillTx/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400" normalizeH="0" baseline="0" noProof="1">
                <a:solidFill>
                  <a:schemeClr val="tx1"/>
                </a:solidFill>
                <a:uFillTx/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1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9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5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3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2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1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7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9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8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7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8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>
            <a:avLst/>
          </a:prstGeom>
          <a:noFill/>
        </p:spPr>
        <p:txBody>
          <a:bodyPr wrap="square" lIns="91440" tIns="45720" rIns="71755" bIns="4572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7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83.xml" /><Relationship Id="rId13" Type="http://schemas.openxmlformats.org/officeDocument/2006/relationships/tags" Target="../tags/tag84.xml" /><Relationship Id="rId14" Type="http://schemas.openxmlformats.org/officeDocument/2006/relationships/tags" Target="../tags/tag85.xml" /><Relationship Id="rId15" Type="http://schemas.openxmlformats.org/officeDocument/2006/relationships/tags" Target="../tags/tag86.xml" /><Relationship Id="rId16" Type="http://schemas.openxmlformats.org/officeDocument/2006/relationships/tags" Target="../tags/tag87.xml" /><Relationship Id="rId17" Type="http://schemas.openxmlformats.org/officeDocument/2006/relationships/tags" Target="../tags/tag88.xml" /><Relationship Id="rId18" Type="http://schemas.openxmlformats.org/officeDocument/2006/relationships/tags" Target="../tags/tag89.xml" /><Relationship Id="rId19" Type="http://schemas.openxmlformats.org/officeDocument/2006/relationships/tags" Target="../tags/tag90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1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7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0" rtlCol="0" anchor="b" anchorCtr="0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L="449580" marR="0" lvl="1" indent="-231775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L="719455" marR="0" lvl="2" indent="-276225"/>
            <a:r>
              <a:rPr lang="zh-CN" altLang="en-US"/>
              <a:t>三级</a:t>
            </a:r>
            <a:endParaRPr lang="zh-CN" altLang="en-US"/>
          </a:p>
          <a:p>
            <a:pPr marL="987425" marR="0" lvl="3" indent="-262255">
              <a:tabLst>
                <a:tab pos="899795"/>
              </a:tabLst>
            </a:pPr>
            <a:r>
              <a:rPr lang="zh-CN" altLang="en-US"/>
              <a:t>四级</a:t>
            </a:r>
            <a:endParaRPr lang="zh-CN" altLang="en-US"/>
          </a:p>
          <a:p>
            <a:pPr marL="1256030" marR="0" lvl="4" indent="-262255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20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1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uFillTx/>
          <a:latin typeface="+mn-ea"/>
          <a:ea typeface="+mn-ea"/>
          <a:cs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uFillTx/>
          <a:latin typeface="+mn-ea"/>
          <a:ea typeface="+mn-ea"/>
          <a:cs typeface="微软雅黑" panose="020b050302020402020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uFillTx/>
          <a:latin typeface="+mn-ea"/>
          <a:ea typeface="+mn-ea"/>
          <a:cs typeface="微软雅黑" panose="020b050302020402020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uFillTx/>
          <a:latin typeface="+mn-ea"/>
          <a:ea typeface="+mn-ea"/>
          <a:cs typeface="微软雅黑" panose="020b050302020402020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uFillTx/>
          <a:latin typeface="+mn-ea"/>
          <a:ea typeface="+mn-ea"/>
          <a:cs typeface="微软雅黑" panose="020b050302020402020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uFillTx/>
          <a:latin typeface="+mn-ea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tags" Target="../tags/tag94.xml" /><Relationship Id="rId6" Type="http://schemas.openxmlformats.org/officeDocument/2006/relationships/tags" Target="../tags/tag9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3.xml" /><Relationship Id="rId11" Type="http://schemas.openxmlformats.org/officeDocument/2006/relationships/tags" Target="../tags/tag104.xml" /><Relationship Id="rId12" Type="http://schemas.openxmlformats.org/officeDocument/2006/relationships/tags" Target="../tags/tag105.xml" /><Relationship Id="rId13" Type="http://schemas.openxmlformats.org/officeDocument/2006/relationships/tags" Target="../tags/tag106.xml" /><Relationship Id="rId14" Type="http://schemas.openxmlformats.org/officeDocument/2006/relationships/tags" Target="../tags/tag107.xml" /><Relationship Id="rId15" Type="http://schemas.openxmlformats.org/officeDocument/2006/relationships/tags" Target="../tags/tag108.xml" /><Relationship Id="rId16" Type="http://schemas.openxmlformats.org/officeDocument/2006/relationships/tags" Target="../tags/tag109.xml" /><Relationship Id="rId17" Type="http://schemas.openxmlformats.org/officeDocument/2006/relationships/tags" Target="../tags/tag110.xml" /><Relationship Id="rId18" Type="http://schemas.openxmlformats.org/officeDocument/2006/relationships/tags" Target="../tags/tag111.xml" /><Relationship Id="rId19" Type="http://schemas.openxmlformats.org/officeDocument/2006/relationships/tags" Target="../tags/tag112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13.xml" /><Relationship Id="rId21" Type="http://schemas.openxmlformats.org/officeDocument/2006/relationships/tags" Target="../tags/tag114.xml" /><Relationship Id="rId22" Type="http://schemas.openxmlformats.org/officeDocument/2006/relationships/tags" Target="../tags/tag115.xml" /><Relationship Id="rId23" Type="http://schemas.openxmlformats.org/officeDocument/2006/relationships/tags" Target="../tags/tag116.xml" /><Relationship Id="rId24" Type="http://schemas.openxmlformats.org/officeDocument/2006/relationships/tags" Target="../tags/tag117.xml" /><Relationship Id="rId25" Type="http://schemas.openxmlformats.org/officeDocument/2006/relationships/tags" Target="../tags/tag118.xml" /><Relationship Id="rId26" Type="http://schemas.openxmlformats.org/officeDocument/2006/relationships/tags" Target="../tags/tag119.xml" /><Relationship Id="rId27" Type="http://schemas.openxmlformats.org/officeDocument/2006/relationships/tags" Target="../tags/tag120.xml" /><Relationship Id="rId3" Type="http://schemas.openxmlformats.org/officeDocument/2006/relationships/tags" Target="../tags/tag96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tags" Target="../tags/tag101.xml" /><Relationship Id="rId9" Type="http://schemas.openxmlformats.org/officeDocument/2006/relationships/tags" Target="../tags/tag10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1.xml" /><Relationship Id="rId3" Type="http://schemas.openxmlformats.org/officeDocument/2006/relationships/tags" Target="../tags/tag122.xml" /><Relationship Id="rId4" Type="http://schemas.openxmlformats.org/officeDocument/2006/relationships/tags" Target="../tags/tag12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2.xml" /><Relationship Id="rId11" Type="http://schemas.openxmlformats.org/officeDocument/2006/relationships/tags" Target="../tags/tag133.xml" /><Relationship Id="rId12" Type="http://schemas.openxmlformats.org/officeDocument/2006/relationships/tags" Target="../tags/tag134.xml" /><Relationship Id="rId13" Type="http://schemas.openxmlformats.org/officeDocument/2006/relationships/tags" Target="../tags/tag135.xml" /><Relationship Id="rId14" Type="http://schemas.openxmlformats.org/officeDocument/2006/relationships/tags" Target="../tags/tag136.xml" /><Relationship Id="rId2" Type="http://schemas.openxmlformats.org/officeDocument/2006/relationships/tags" Target="../tags/tag124.xml" /><Relationship Id="rId3" Type="http://schemas.openxmlformats.org/officeDocument/2006/relationships/tags" Target="../tags/tag125.xml" /><Relationship Id="rId4" Type="http://schemas.openxmlformats.org/officeDocument/2006/relationships/tags" Target="../tags/tag126.xml" /><Relationship Id="rId5" Type="http://schemas.openxmlformats.org/officeDocument/2006/relationships/tags" Target="../tags/tag127.xml" /><Relationship Id="rId6" Type="http://schemas.openxmlformats.org/officeDocument/2006/relationships/tags" Target="../tags/tag128.xml" /><Relationship Id="rId7" Type="http://schemas.openxmlformats.org/officeDocument/2006/relationships/tags" Target="../tags/tag129.xml" /><Relationship Id="rId8" Type="http://schemas.openxmlformats.org/officeDocument/2006/relationships/tags" Target="../tags/tag130.xml" /><Relationship Id="rId9" Type="http://schemas.openxmlformats.org/officeDocument/2006/relationships/tags" Target="../tags/tag13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5.xml" /><Relationship Id="rId11" Type="http://schemas.openxmlformats.org/officeDocument/2006/relationships/tags" Target="../tags/tag146.xml" /><Relationship Id="rId12" Type="http://schemas.openxmlformats.org/officeDocument/2006/relationships/tags" Target="../tags/tag147.xml" /><Relationship Id="rId13" Type="http://schemas.openxmlformats.org/officeDocument/2006/relationships/tags" Target="../tags/tag148.xml" /><Relationship Id="rId14" Type="http://schemas.openxmlformats.org/officeDocument/2006/relationships/tags" Target="../tags/tag149.xml" /><Relationship Id="rId15" Type="http://schemas.openxmlformats.org/officeDocument/2006/relationships/tags" Target="../tags/tag150.xml" /><Relationship Id="rId16" Type="http://schemas.openxmlformats.org/officeDocument/2006/relationships/tags" Target="../tags/tag151.xml" /><Relationship Id="rId17" Type="http://schemas.openxmlformats.org/officeDocument/2006/relationships/tags" Target="../tags/tag152.xml" /><Relationship Id="rId18" Type="http://schemas.openxmlformats.org/officeDocument/2006/relationships/tags" Target="../tags/tag153.xml" /><Relationship Id="rId19" Type="http://schemas.openxmlformats.org/officeDocument/2006/relationships/tags" Target="../tags/tag154.xml" /><Relationship Id="rId2" Type="http://schemas.openxmlformats.org/officeDocument/2006/relationships/tags" Target="../tags/tag137.xml" /><Relationship Id="rId20" Type="http://schemas.openxmlformats.org/officeDocument/2006/relationships/tags" Target="../tags/tag155.xml" /><Relationship Id="rId21" Type="http://schemas.openxmlformats.org/officeDocument/2006/relationships/tags" Target="../tags/tag156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tags" Target="../tags/tag142.xml" /><Relationship Id="rId8" Type="http://schemas.openxmlformats.org/officeDocument/2006/relationships/tags" Target="../tags/tag143.xml" /><Relationship Id="rId9" Type="http://schemas.openxmlformats.org/officeDocument/2006/relationships/tags" Target="../tags/tag14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5.xml" /><Relationship Id="rId11" Type="http://schemas.openxmlformats.org/officeDocument/2006/relationships/tags" Target="../tags/tag166.xml" /><Relationship Id="rId12" Type="http://schemas.openxmlformats.org/officeDocument/2006/relationships/tags" Target="../tags/tag167.xml" /><Relationship Id="rId13" Type="http://schemas.openxmlformats.org/officeDocument/2006/relationships/tags" Target="../tags/tag168.xml" /><Relationship Id="rId14" Type="http://schemas.openxmlformats.org/officeDocument/2006/relationships/tags" Target="../tags/tag169.xml" /><Relationship Id="rId15" Type="http://schemas.openxmlformats.org/officeDocument/2006/relationships/tags" Target="../tags/tag170.xml" /><Relationship Id="rId16" Type="http://schemas.openxmlformats.org/officeDocument/2006/relationships/tags" Target="../tags/tag171.xml" /><Relationship Id="rId17" Type="http://schemas.openxmlformats.org/officeDocument/2006/relationships/tags" Target="../tags/tag172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Relationship Id="rId5" Type="http://schemas.openxmlformats.org/officeDocument/2006/relationships/tags" Target="../tags/tag160.xml" /><Relationship Id="rId6" Type="http://schemas.openxmlformats.org/officeDocument/2006/relationships/tags" Target="../tags/tag161.xml" /><Relationship Id="rId7" Type="http://schemas.openxmlformats.org/officeDocument/2006/relationships/tags" Target="../tags/tag162.xml" /><Relationship Id="rId8" Type="http://schemas.openxmlformats.org/officeDocument/2006/relationships/tags" Target="../tags/tag163.xml" /><Relationship Id="rId9" Type="http://schemas.openxmlformats.org/officeDocument/2006/relationships/tags" Target="../tags/tag16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4.xml" /><Relationship Id="rId11" Type="http://schemas.openxmlformats.org/officeDocument/2006/relationships/tags" Target="../tags/tag185.xml" /><Relationship Id="rId12" Type="http://schemas.openxmlformats.org/officeDocument/2006/relationships/tags" Target="../tags/tag186.xml" /><Relationship Id="rId13" Type="http://schemas.openxmlformats.org/officeDocument/2006/relationships/tags" Target="../tags/tag187.xml" /><Relationship Id="rId14" Type="http://schemas.openxmlformats.org/officeDocument/2006/relationships/tags" Target="../tags/tag188.xml" /><Relationship Id="rId2" Type="http://schemas.openxmlformats.org/officeDocument/2006/relationships/tags" Target="../tags/tag176.xml" /><Relationship Id="rId3" Type="http://schemas.openxmlformats.org/officeDocument/2006/relationships/tags" Target="../tags/tag177.xml" /><Relationship Id="rId4" Type="http://schemas.openxmlformats.org/officeDocument/2006/relationships/tags" Target="../tags/tag178.xml" /><Relationship Id="rId5" Type="http://schemas.openxmlformats.org/officeDocument/2006/relationships/tags" Target="../tags/tag179.xml" /><Relationship Id="rId6" Type="http://schemas.openxmlformats.org/officeDocument/2006/relationships/tags" Target="../tags/tag180.xml" /><Relationship Id="rId7" Type="http://schemas.openxmlformats.org/officeDocument/2006/relationships/tags" Target="../tags/tag181.xml" /><Relationship Id="rId8" Type="http://schemas.openxmlformats.org/officeDocument/2006/relationships/tags" Target="../tags/tag182.xml" /><Relationship Id="rId9" Type="http://schemas.openxmlformats.org/officeDocument/2006/relationships/tags" Target="../tags/tag18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7.xml" /><Relationship Id="rId11" Type="http://schemas.openxmlformats.org/officeDocument/2006/relationships/tags" Target="../tags/tag198.xml" /><Relationship Id="rId12" Type="http://schemas.openxmlformats.org/officeDocument/2006/relationships/tags" Target="../tags/tag199.xml" /><Relationship Id="rId13" Type="http://schemas.openxmlformats.org/officeDocument/2006/relationships/tags" Target="../tags/tag200.xml" /><Relationship Id="rId14" Type="http://schemas.openxmlformats.org/officeDocument/2006/relationships/tags" Target="../tags/tag201.xml" /><Relationship Id="rId15" Type="http://schemas.openxmlformats.org/officeDocument/2006/relationships/tags" Target="../tags/tag202.xml" /><Relationship Id="rId16" Type="http://schemas.openxmlformats.org/officeDocument/2006/relationships/tags" Target="../tags/tag203.xml" /><Relationship Id="rId17" Type="http://schemas.openxmlformats.org/officeDocument/2006/relationships/tags" Target="../tags/tag204.xml" /><Relationship Id="rId18" Type="http://schemas.openxmlformats.org/officeDocument/2006/relationships/tags" Target="../tags/tag205.xml" /><Relationship Id="rId19" Type="http://schemas.openxmlformats.org/officeDocument/2006/relationships/tags" Target="../tags/tag206.xml" /><Relationship Id="rId2" Type="http://schemas.openxmlformats.org/officeDocument/2006/relationships/tags" Target="../tags/tag189.xml" /><Relationship Id="rId20" Type="http://schemas.openxmlformats.org/officeDocument/2006/relationships/tags" Target="../tags/tag207.xml" /><Relationship Id="rId21" Type="http://schemas.openxmlformats.org/officeDocument/2006/relationships/tags" Target="../tags/tag208.xml" /><Relationship Id="rId22" Type="http://schemas.openxmlformats.org/officeDocument/2006/relationships/tags" Target="../tags/tag209.xml" /><Relationship Id="rId23" Type="http://schemas.openxmlformats.org/officeDocument/2006/relationships/tags" Target="../tags/tag210.xml" /><Relationship Id="rId24" Type="http://schemas.openxmlformats.org/officeDocument/2006/relationships/tags" Target="../tags/tag211.xml" /><Relationship Id="rId25" Type="http://schemas.openxmlformats.org/officeDocument/2006/relationships/tags" Target="../tags/tag212.xml" /><Relationship Id="rId26" Type="http://schemas.openxmlformats.org/officeDocument/2006/relationships/tags" Target="../tags/tag213.xml" /><Relationship Id="rId27" Type="http://schemas.openxmlformats.org/officeDocument/2006/relationships/tags" Target="../tags/tag214.xml" /><Relationship Id="rId28" Type="http://schemas.openxmlformats.org/officeDocument/2006/relationships/tags" Target="../tags/tag215.xml" /><Relationship Id="rId29" Type="http://schemas.openxmlformats.org/officeDocument/2006/relationships/tags" Target="../tags/tag216.xml" /><Relationship Id="rId3" Type="http://schemas.openxmlformats.org/officeDocument/2006/relationships/tags" Target="../tags/tag190.xml" /><Relationship Id="rId30" Type="http://schemas.openxmlformats.org/officeDocument/2006/relationships/tags" Target="../tags/tag217.xml" /><Relationship Id="rId31" Type="http://schemas.openxmlformats.org/officeDocument/2006/relationships/tags" Target="../tags/tag218.xml" /><Relationship Id="rId32" Type="http://schemas.openxmlformats.org/officeDocument/2006/relationships/tags" Target="../tags/tag219.xml" /><Relationship Id="rId4" Type="http://schemas.openxmlformats.org/officeDocument/2006/relationships/tags" Target="../tags/tag191.xml" /><Relationship Id="rId5" Type="http://schemas.openxmlformats.org/officeDocument/2006/relationships/tags" Target="../tags/tag192.xml" /><Relationship Id="rId6" Type="http://schemas.openxmlformats.org/officeDocument/2006/relationships/tags" Target="../tags/tag193.xml" /><Relationship Id="rId7" Type="http://schemas.openxmlformats.org/officeDocument/2006/relationships/tags" Target="../tags/tag194.xml" /><Relationship Id="rId8" Type="http://schemas.openxmlformats.org/officeDocument/2006/relationships/tags" Target="../tags/tag195.xml" /><Relationship Id="rId9" Type="http://schemas.openxmlformats.org/officeDocument/2006/relationships/tags" Target="../tags/tag19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8.xml" /><Relationship Id="rId11" Type="http://schemas.openxmlformats.org/officeDocument/2006/relationships/tags" Target="../tags/tag229.xml" /><Relationship Id="rId12" Type="http://schemas.openxmlformats.org/officeDocument/2006/relationships/tags" Target="../tags/tag230.xml" /><Relationship Id="rId13" Type="http://schemas.openxmlformats.org/officeDocument/2006/relationships/tags" Target="../tags/tag231.xml" /><Relationship Id="rId14" Type="http://schemas.openxmlformats.org/officeDocument/2006/relationships/tags" Target="../tags/tag232.xml" /><Relationship Id="rId15" Type="http://schemas.openxmlformats.org/officeDocument/2006/relationships/tags" Target="../tags/tag233.xml" /><Relationship Id="rId16" Type="http://schemas.openxmlformats.org/officeDocument/2006/relationships/tags" Target="../tags/tag234.xml" /><Relationship Id="rId17" Type="http://schemas.openxmlformats.org/officeDocument/2006/relationships/tags" Target="../tags/tag235.xml" /><Relationship Id="rId18" Type="http://schemas.openxmlformats.org/officeDocument/2006/relationships/tags" Target="../tags/tag236.xml" /><Relationship Id="rId19" Type="http://schemas.openxmlformats.org/officeDocument/2006/relationships/tags" Target="../tags/tag237.xml" /><Relationship Id="rId2" Type="http://schemas.openxmlformats.org/officeDocument/2006/relationships/tags" Target="../tags/tag220.xml" /><Relationship Id="rId20" Type="http://schemas.openxmlformats.org/officeDocument/2006/relationships/tags" Target="../tags/tag238.xml" /><Relationship Id="rId21" Type="http://schemas.openxmlformats.org/officeDocument/2006/relationships/tags" Target="../tags/tag239.xml" /><Relationship Id="rId3" Type="http://schemas.openxmlformats.org/officeDocument/2006/relationships/tags" Target="../tags/tag221.xml" /><Relationship Id="rId4" Type="http://schemas.openxmlformats.org/officeDocument/2006/relationships/tags" Target="../tags/tag222.xml" /><Relationship Id="rId5" Type="http://schemas.openxmlformats.org/officeDocument/2006/relationships/tags" Target="../tags/tag223.xml" /><Relationship Id="rId6" Type="http://schemas.openxmlformats.org/officeDocument/2006/relationships/tags" Target="../tags/tag224.xml" /><Relationship Id="rId7" Type="http://schemas.openxmlformats.org/officeDocument/2006/relationships/tags" Target="../tags/tag225.xml" /><Relationship Id="rId8" Type="http://schemas.openxmlformats.org/officeDocument/2006/relationships/tags" Target="../tags/tag226.xml" /><Relationship Id="rId9" Type="http://schemas.openxmlformats.org/officeDocument/2006/relationships/tags" Target="../tags/tag22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40.xml" /><Relationship Id="rId3" Type="http://schemas.openxmlformats.org/officeDocument/2006/relationships/tags" Target="../tags/tag241.xml" /><Relationship Id="rId4" Type="http://schemas.openxmlformats.org/officeDocument/2006/relationships/tags" Target="../tags/tag24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1.xml" /><Relationship Id="rId11" Type="http://schemas.openxmlformats.org/officeDocument/2006/relationships/tags" Target="../tags/tag252.xml" /><Relationship Id="rId12" Type="http://schemas.openxmlformats.org/officeDocument/2006/relationships/tags" Target="../tags/tag253.xml" /><Relationship Id="rId13" Type="http://schemas.openxmlformats.org/officeDocument/2006/relationships/tags" Target="../tags/tag254.xml" /><Relationship Id="rId14" Type="http://schemas.openxmlformats.org/officeDocument/2006/relationships/tags" Target="../tags/tag255.xml" /><Relationship Id="rId15" Type="http://schemas.openxmlformats.org/officeDocument/2006/relationships/tags" Target="../tags/tag256.xml" /><Relationship Id="rId16" Type="http://schemas.openxmlformats.org/officeDocument/2006/relationships/tags" Target="../tags/tag257.xml" /><Relationship Id="rId17" Type="http://schemas.openxmlformats.org/officeDocument/2006/relationships/tags" Target="../tags/tag258.xml" /><Relationship Id="rId18" Type="http://schemas.openxmlformats.org/officeDocument/2006/relationships/tags" Target="../tags/tag259.xml" /><Relationship Id="rId2" Type="http://schemas.openxmlformats.org/officeDocument/2006/relationships/tags" Target="../tags/tag243.xml" /><Relationship Id="rId3" Type="http://schemas.openxmlformats.org/officeDocument/2006/relationships/tags" Target="../tags/tag244.xml" /><Relationship Id="rId4" Type="http://schemas.openxmlformats.org/officeDocument/2006/relationships/tags" Target="../tags/tag245.xml" /><Relationship Id="rId5" Type="http://schemas.openxmlformats.org/officeDocument/2006/relationships/tags" Target="../tags/tag246.xml" /><Relationship Id="rId6" Type="http://schemas.openxmlformats.org/officeDocument/2006/relationships/tags" Target="../tags/tag247.xml" /><Relationship Id="rId7" Type="http://schemas.openxmlformats.org/officeDocument/2006/relationships/tags" Target="../tags/tag248.xml" /><Relationship Id="rId8" Type="http://schemas.openxmlformats.org/officeDocument/2006/relationships/tags" Target="../tags/tag249.xml" /><Relationship Id="rId9" Type="http://schemas.openxmlformats.org/officeDocument/2006/relationships/tags" Target="../tags/tag25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68.xml" /><Relationship Id="rId11" Type="http://schemas.openxmlformats.org/officeDocument/2006/relationships/tags" Target="../tags/tag269.xml" /><Relationship Id="rId12" Type="http://schemas.openxmlformats.org/officeDocument/2006/relationships/tags" Target="../tags/tag270.xml" /><Relationship Id="rId13" Type="http://schemas.openxmlformats.org/officeDocument/2006/relationships/tags" Target="../tags/tag271.xml" /><Relationship Id="rId14" Type="http://schemas.openxmlformats.org/officeDocument/2006/relationships/tags" Target="../tags/tag272.xml" /><Relationship Id="rId15" Type="http://schemas.openxmlformats.org/officeDocument/2006/relationships/tags" Target="../tags/tag273.xml" /><Relationship Id="rId16" Type="http://schemas.openxmlformats.org/officeDocument/2006/relationships/tags" Target="../tags/tag274.xml" /><Relationship Id="rId17" Type="http://schemas.openxmlformats.org/officeDocument/2006/relationships/tags" Target="../tags/tag275.xml" /><Relationship Id="rId18" Type="http://schemas.openxmlformats.org/officeDocument/2006/relationships/tags" Target="../tags/tag276.xml" /><Relationship Id="rId19" Type="http://schemas.openxmlformats.org/officeDocument/2006/relationships/tags" Target="../tags/tag277.xml" /><Relationship Id="rId2" Type="http://schemas.openxmlformats.org/officeDocument/2006/relationships/tags" Target="../tags/tag260.xml" /><Relationship Id="rId20" Type="http://schemas.openxmlformats.org/officeDocument/2006/relationships/tags" Target="../tags/tag278.xml" /><Relationship Id="rId21" Type="http://schemas.openxmlformats.org/officeDocument/2006/relationships/tags" Target="../tags/tag279.xml" /><Relationship Id="rId22" Type="http://schemas.openxmlformats.org/officeDocument/2006/relationships/tags" Target="../tags/tag280.xml" /><Relationship Id="rId23" Type="http://schemas.openxmlformats.org/officeDocument/2006/relationships/tags" Target="../tags/tag281.xml" /><Relationship Id="rId24" Type="http://schemas.openxmlformats.org/officeDocument/2006/relationships/tags" Target="../tags/tag282.xml" /><Relationship Id="rId25" Type="http://schemas.openxmlformats.org/officeDocument/2006/relationships/tags" Target="../tags/tag283.xml" /><Relationship Id="rId26" Type="http://schemas.openxmlformats.org/officeDocument/2006/relationships/tags" Target="../tags/tag284.xml" /><Relationship Id="rId27" Type="http://schemas.openxmlformats.org/officeDocument/2006/relationships/tags" Target="../tags/tag285.xml" /><Relationship Id="rId28" Type="http://schemas.openxmlformats.org/officeDocument/2006/relationships/tags" Target="../tags/tag286.xml" /><Relationship Id="rId29" Type="http://schemas.openxmlformats.org/officeDocument/2006/relationships/tags" Target="../tags/tag287.xml" /><Relationship Id="rId3" Type="http://schemas.openxmlformats.org/officeDocument/2006/relationships/tags" Target="../tags/tag261.xml" /><Relationship Id="rId30" Type="http://schemas.openxmlformats.org/officeDocument/2006/relationships/tags" Target="../tags/tag288.xml" /><Relationship Id="rId4" Type="http://schemas.openxmlformats.org/officeDocument/2006/relationships/tags" Target="../tags/tag262.xml" /><Relationship Id="rId5" Type="http://schemas.openxmlformats.org/officeDocument/2006/relationships/tags" Target="../tags/tag263.xml" /><Relationship Id="rId6" Type="http://schemas.openxmlformats.org/officeDocument/2006/relationships/tags" Target="../tags/tag264.xml" /><Relationship Id="rId7" Type="http://schemas.openxmlformats.org/officeDocument/2006/relationships/tags" Target="../tags/tag265.xml" /><Relationship Id="rId8" Type="http://schemas.openxmlformats.org/officeDocument/2006/relationships/tags" Target="../tags/tag266.xml" /><Relationship Id="rId9" Type="http://schemas.openxmlformats.org/officeDocument/2006/relationships/tags" Target="../tags/tag26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8050137023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_</a:t>
            </a:r>
            <a:endParaRPr lang="zh-CN" altLang="en-US"/>
          </a:p>
        </p:txBody>
      </p:sp>
      <p:sp>
        <p:nvSpPr>
          <p:cNvPr id="7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布鲁克病护理查房</a:t>
            </a:r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汇报人：刀客特万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5"/>
            </p:custDataLst>
          </p:nvPr>
        </p:nvSpPr>
        <p:spPr>
          <a:xfrm rot="360000">
            <a:off x="2783205" y="-68580"/>
            <a:ext cx="2309495" cy="7162800"/>
          </a:xfrm>
          <a:custGeom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6"/>
            </p:custDataLst>
          </p:nvPr>
        </p:nvSpPr>
        <p:spPr>
          <a:xfrm rot="360000">
            <a:off x="3037072" y="21451"/>
            <a:ext cx="1908810" cy="6961093"/>
          </a:xfrm>
          <a:custGeom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" name="矩形: 圆角 2"/>
          <p:cNvSpPr/>
          <p:nvPr>
            <p:custDataLst>
              <p:tags r:id="rId7"/>
            </p:custDataLst>
          </p:nvPr>
        </p:nvSpPr>
        <p:spPr>
          <a:xfrm>
            <a:off x="4204970" y="82994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48" name="椭圆 47"/>
          <p:cNvSpPr/>
          <p:nvPr>
            <p:custDataLst>
              <p:tags r:id="rId8"/>
            </p:custDataLst>
          </p:nvPr>
        </p:nvSpPr>
        <p:spPr>
          <a:xfrm>
            <a:off x="4212590" y="83693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9" name="序号"/>
          <p:cNvSpPr/>
          <p:nvPr>
            <p:custDataLst>
              <p:tags r:id="rId9"/>
            </p:custDataLst>
          </p:nvPr>
        </p:nvSpPr>
        <p:spPr>
          <a:xfrm>
            <a:off x="4281170" y="91376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lang="zh-CN" altLang="en-US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41" name="标题"/>
          <p:cNvSpPr txBox="1"/>
          <p:nvPr>
            <p:custDataLst>
              <p:tags r:id="rId10"/>
            </p:custDataLst>
          </p:nvPr>
        </p:nvSpPr>
        <p:spPr>
          <a:xfrm>
            <a:off x="5363845" y="829945"/>
            <a:ext cx="4203065" cy="7327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布鲁克病相关知识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47" name="矩形: 圆角 2"/>
          <p:cNvSpPr/>
          <p:nvPr>
            <p:custDataLst>
              <p:tags r:id="rId11"/>
            </p:custDataLst>
          </p:nvPr>
        </p:nvSpPr>
        <p:spPr>
          <a:xfrm>
            <a:off x="4474845" y="194183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49" name="椭圆 48"/>
          <p:cNvSpPr/>
          <p:nvPr>
            <p:custDataLst>
              <p:tags r:id="rId12"/>
            </p:custDataLst>
          </p:nvPr>
        </p:nvSpPr>
        <p:spPr>
          <a:xfrm>
            <a:off x="4482465" y="194881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0" name="序号"/>
          <p:cNvSpPr/>
          <p:nvPr>
            <p:custDataLst>
              <p:tags r:id="rId13"/>
            </p:custDataLst>
          </p:nvPr>
        </p:nvSpPr>
        <p:spPr>
          <a:xfrm>
            <a:off x="4551045" y="202565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52" name="标题"/>
          <p:cNvSpPr txBox="1"/>
          <p:nvPr>
            <p:custDataLst>
              <p:tags r:id="rId14"/>
            </p:custDataLst>
          </p:nvPr>
        </p:nvSpPr>
        <p:spPr>
          <a:xfrm>
            <a:off x="5633720" y="1941830"/>
            <a:ext cx="4203065" cy="7327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病例汇报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54" name="矩形: 圆角 2"/>
          <p:cNvSpPr/>
          <p:nvPr>
            <p:custDataLst>
              <p:tags r:id="rId15"/>
            </p:custDataLst>
          </p:nvPr>
        </p:nvSpPr>
        <p:spPr>
          <a:xfrm>
            <a:off x="4204970" y="527748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55" name="椭圆 54"/>
          <p:cNvSpPr/>
          <p:nvPr>
            <p:custDataLst>
              <p:tags r:id="rId16"/>
            </p:custDataLst>
          </p:nvPr>
        </p:nvSpPr>
        <p:spPr>
          <a:xfrm>
            <a:off x="4212590" y="528447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6" name="序号"/>
          <p:cNvSpPr/>
          <p:nvPr>
            <p:custDataLst>
              <p:tags r:id="rId17"/>
            </p:custDataLst>
          </p:nvPr>
        </p:nvSpPr>
        <p:spPr>
          <a:xfrm>
            <a:off x="4281170" y="536130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58" name="标题"/>
          <p:cNvSpPr txBox="1"/>
          <p:nvPr>
            <p:custDataLst>
              <p:tags r:id="rId18"/>
            </p:custDataLst>
          </p:nvPr>
        </p:nvSpPr>
        <p:spPr>
          <a:xfrm>
            <a:off x="5363845" y="5277485"/>
            <a:ext cx="4203065" cy="7327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健康宣教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66" name="矩形: 圆角 2"/>
          <p:cNvSpPr/>
          <p:nvPr>
            <p:custDataLst>
              <p:tags r:id="rId19"/>
            </p:custDataLst>
          </p:nvPr>
        </p:nvSpPr>
        <p:spPr>
          <a:xfrm>
            <a:off x="4634865" y="305371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67" name="椭圆 66"/>
          <p:cNvSpPr/>
          <p:nvPr>
            <p:custDataLst>
              <p:tags r:id="rId20"/>
            </p:custDataLst>
          </p:nvPr>
        </p:nvSpPr>
        <p:spPr>
          <a:xfrm>
            <a:off x="4642485" y="306070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8" name="序号"/>
          <p:cNvSpPr/>
          <p:nvPr>
            <p:custDataLst>
              <p:tags r:id="rId21"/>
            </p:custDataLst>
          </p:nvPr>
        </p:nvSpPr>
        <p:spPr>
          <a:xfrm>
            <a:off x="4711065" y="313753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75" name="标题"/>
          <p:cNvSpPr txBox="1"/>
          <p:nvPr>
            <p:custDataLst>
              <p:tags r:id="rId22"/>
            </p:custDataLst>
          </p:nvPr>
        </p:nvSpPr>
        <p:spPr>
          <a:xfrm>
            <a:off x="5793740" y="3053715"/>
            <a:ext cx="4203065" cy="7327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护理诊断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87" name="矩形: 圆角 2"/>
          <p:cNvSpPr/>
          <p:nvPr>
            <p:custDataLst>
              <p:tags r:id="rId23"/>
            </p:custDataLst>
          </p:nvPr>
        </p:nvSpPr>
        <p:spPr>
          <a:xfrm>
            <a:off x="4474845" y="416560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88" name="椭圆 87"/>
          <p:cNvSpPr/>
          <p:nvPr>
            <p:custDataLst>
              <p:tags r:id="rId24"/>
            </p:custDataLst>
          </p:nvPr>
        </p:nvSpPr>
        <p:spPr>
          <a:xfrm>
            <a:off x="4482465" y="417258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9" name="序号"/>
          <p:cNvSpPr/>
          <p:nvPr>
            <p:custDataLst>
              <p:tags r:id="rId25"/>
            </p:custDataLst>
          </p:nvPr>
        </p:nvSpPr>
        <p:spPr>
          <a:xfrm>
            <a:off x="4551045" y="424942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91" name="标题"/>
          <p:cNvSpPr txBox="1"/>
          <p:nvPr>
            <p:custDataLst>
              <p:tags r:id="rId26"/>
            </p:custDataLst>
          </p:nvPr>
        </p:nvSpPr>
        <p:spPr>
          <a:xfrm>
            <a:off x="5633720" y="4165600"/>
            <a:ext cx="4203065" cy="7327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护理措施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一 章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布鲁克病相关知识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疾病定义与概述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布鲁克病是一种罕见的遗传性疾病，主要影响神经系统和肌肉系统。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布鲁克病是由布鲁克基因突变引起的，导致蛋白质错误折叠和聚集。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布鲁克病的主要症状包括肌肉无力、肌肉萎缩、关节僵硬、脊柱侧弯等。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布鲁克病目前尚无治愈方法，治疗主要是针对症状进行缓解和改善生活质量。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病因与病理机制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布鲁克病是一种罕见的遗传性疾病，主要影响骨骼和肌肉系统。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病理机制包括骨骼畸形、肌肉萎缩、关节僵硬等，严重影响患者的生活质量。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目前尚无有效的治疗方法，主要以对症治疗和支持治疗为主。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病因与基因突变有关，导致蛋白质合成异常，影响骨骼和肌肉的发育和功能。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诊断与鉴别诊断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需要与以下疾病进行鉴别诊断：软骨发育不全、粘多糖病、先天性甲状腺功能减退症等。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布鲁克病是一种罕见的遗传性疾病，主要表现为骨骼畸形和智力障碍。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诊断主要依靠临床表现、影像学检查和基因检测。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诊断过程中需要注意患者的家族史、生长发育情况以及实验室检查结果。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二 章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病例汇报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患者基本信息</a:t>
            </a:r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2"/>
            </p:custDataLst>
          </p:nvPr>
        </p:nvSpPr>
        <p:spPr>
          <a:xfrm flipH="1">
            <a:off x="608400" y="3915513"/>
            <a:ext cx="2587623" cy="862101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925" h="1307">
                <a:moveTo>
                  <a:pt x="525" y="0"/>
                </a:moveTo>
                <a:lnTo>
                  <a:pt x="3400" y="0"/>
                </a:lnTo>
                <a:cubicBezTo>
                  <a:pt x="3690" y="0"/>
                  <a:pt x="3925" y="235"/>
                  <a:pt x="3925" y="525"/>
                </a:cubicBezTo>
                <a:cubicBezTo>
                  <a:pt x="3925" y="815"/>
                  <a:pt x="3690" y="1050"/>
                  <a:pt x="3400" y="1050"/>
                </a:cubicBezTo>
                <a:lnTo>
                  <a:pt x="1039" y="1050"/>
                </a:lnTo>
                <a:lnTo>
                  <a:pt x="782" y="1307"/>
                </a:lnTo>
                <a:lnTo>
                  <a:pt x="782" y="1050"/>
                </a:lnTo>
                <a:lnTo>
                  <a:pt x="525" y="1050"/>
                </a:lnTo>
                <a:cubicBezTo>
                  <a:pt x="235" y="1050"/>
                  <a:pt x="0" y="815"/>
                  <a:pt x="0" y="525"/>
                </a:cubicBezTo>
                <a:cubicBezTo>
                  <a:pt x="0" y="235"/>
                  <a:pt x="235" y="0"/>
                  <a:pt x="525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  <a:gs pos="50000">
                  <a:schemeClr val="accent1">
                    <a:alpha val="90000"/>
                  </a:schemeClr>
                </a:gs>
              </a:gsLst>
              <a:lin ang="0" scaled="0"/>
            </a:gradFill>
          </a:ln>
          <a:effectLst>
            <a:outerShdw blurRad="63500" dist="508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07950" tIns="144145" rIns="107950" bIns="28829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000" b="1" spc="100">
                <a:solidFill>
                  <a:schemeClr val="accent1">
                    <a:alpha val="70000"/>
                  </a:schemeClr>
                </a:solidFill>
                <a:uFillTx/>
                <a:latin typeface="+mj-ea"/>
                <a:ea typeface="+mj-ea"/>
                <a:sym typeface="+mn-ea"/>
              </a:rPr>
              <a:t>性别：男</a:t>
            </a:r>
            <a:endParaRPr lang="en-US" altLang="zh-CN" sz="1000" b="1" spc="100">
              <a:solidFill>
                <a:schemeClr val="accent1">
                  <a:alpha val="70000"/>
                </a:schemeClr>
              </a:solidFill>
              <a:uFillTx/>
              <a:latin typeface="+mj-ea"/>
              <a:ea typeface="+mj-ea"/>
              <a:sym typeface="+mn-ea"/>
            </a:endParaRPr>
          </a:p>
        </p:txBody>
      </p:sp>
      <p:sp>
        <p:nvSpPr>
          <p:cNvPr id="15" name="任意多边形 14"/>
          <p:cNvSpPr/>
          <p:nvPr>
            <p:custDataLst>
              <p:tags r:id="rId3"/>
            </p:custDataLst>
          </p:nvPr>
        </p:nvSpPr>
        <p:spPr>
          <a:xfrm flipH="1">
            <a:off x="8328395" y="4123288"/>
            <a:ext cx="2587623" cy="862101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925" h="1307">
                <a:moveTo>
                  <a:pt x="525" y="0"/>
                </a:moveTo>
                <a:lnTo>
                  <a:pt x="3400" y="0"/>
                </a:lnTo>
                <a:cubicBezTo>
                  <a:pt x="3690" y="0"/>
                  <a:pt x="3925" y="235"/>
                  <a:pt x="3925" y="525"/>
                </a:cubicBezTo>
                <a:cubicBezTo>
                  <a:pt x="3925" y="815"/>
                  <a:pt x="3690" y="1050"/>
                  <a:pt x="3400" y="1050"/>
                </a:cubicBezTo>
                <a:lnTo>
                  <a:pt x="1039" y="1050"/>
                </a:lnTo>
                <a:lnTo>
                  <a:pt x="782" y="1307"/>
                </a:lnTo>
                <a:lnTo>
                  <a:pt x="782" y="1050"/>
                </a:lnTo>
                <a:lnTo>
                  <a:pt x="525" y="1050"/>
                </a:lnTo>
                <a:cubicBezTo>
                  <a:pt x="235" y="1050"/>
                  <a:pt x="0" y="815"/>
                  <a:pt x="0" y="525"/>
                </a:cubicBezTo>
                <a:cubicBezTo>
                  <a:pt x="0" y="235"/>
                  <a:pt x="235" y="0"/>
                  <a:pt x="525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  <a:gs pos="50000">
                  <a:schemeClr val="accent1">
                    <a:alpha val="90000"/>
                  </a:schemeClr>
                </a:gs>
              </a:gsLst>
              <a:lin ang="0" scaled="0"/>
            </a:gradFill>
          </a:ln>
          <a:effectLst>
            <a:outerShdw blurRad="63500" dist="508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07950" tIns="179705" rIns="107950" bIns="28829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000" b="1" spc="100">
                <a:solidFill>
                  <a:schemeClr val="accent1">
                    <a:alpha val="80000"/>
                  </a:schemeClr>
                </a:solidFill>
                <a:uFillTx/>
                <a:latin typeface="+mj-ea"/>
                <a:ea typeface="+mj-ea"/>
                <a:sym typeface="+mn-ea"/>
              </a:rPr>
              <a:t>职业：教师</a:t>
            </a:r>
            <a:endParaRPr lang="zh-CN" altLang="en-US" sz="1000" b="1" spc="100">
              <a:solidFill>
                <a:schemeClr val="accent1">
                  <a:alpha val="80000"/>
                </a:schemeClr>
              </a:solidFill>
              <a:uFillTx/>
              <a:latin typeface="+mj-ea"/>
              <a:ea typeface="+mj-ea"/>
              <a:sym typeface="+mn-ea"/>
            </a:endParaRPr>
          </a:p>
        </p:txBody>
      </p:sp>
      <p:sp>
        <p:nvSpPr>
          <p:cNvPr id="9" name="任意多边形 8"/>
          <p:cNvSpPr/>
          <p:nvPr>
            <p:custDataLst>
              <p:tags r:id="rId4"/>
            </p:custDataLst>
          </p:nvPr>
        </p:nvSpPr>
        <p:spPr>
          <a:xfrm flipH="1">
            <a:off x="3633340" y="2418213"/>
            <a:ext cx="2702394" cy="636517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45" h="2302">
                <a:moveTo>
                  <a:pt x="900" y="0"/>
                </a:moveTo>
                <a:lnTo>
                  <a:pt x="7545" y="0"/>
                </a:lnTo>
                <a:cubicBezTo>
                  <a:pt x="8042" y="0"/>
                  <a:pt x="8445" y="403"/>
                  <a:pt x="8445" y="900"/>
                </a:cubicBezTo>
                <a:cubicBezTo>
                  <a:pt x="8445" y="1397"/>
                  <a:pt x="8042" y="1800"/>
                  <a:pt x="7545" y="1800"/>
                </a:cubicBezTo>
                <a:lnTo>
                  <a:pt x="2223" y="1800"/>
                </a:lnTo>
                <a:lnTo>
                  <a:pt x="1721" y="2302"/>
                </a:lnTo>
                <a:lnTo>
                  <a:pt x="1721" y="1800"/>
                </a:lnTo>
                <a:lnTo>
                  <a:pt x="900" y="1800"/>
                </a:lnTo>
                <a:cubicBezTo>
                  <a:pt x="403" y="1800"/>
                  <a:pt x="0" y="1397"/>
                  <a:pt x="0" y="900"/>
                </a:cubicBezTo>
                <a:cubicBezTo>
                  <a:pt x="0" y="403"/>
                  <a:pt x="403" y="0"/>
                  <a:pt x="900" y="0"/>
                </a:cubicBezTo>
                <a:close/>
              </a:path>
            </a:pathLst>
          </a:custGeom>
          <a:solidFill>
            <a:srgbClr val="FFFFFF">
              <a:alpha val="40000"/>
            </a:srgbClr>
          </a:solidFill>
          <a:ln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  <a:gs pos="50000">
                  <a:schemeClr val="accent1">
                    <a:alpha val="40000"/>
                  </a:schemeClr>
                </a:gs>
              </a:gsLst>
              <a:lin ang="0" scaled="0"/>
            </a:gradFill>
          </a:ln>
          <a:effectLst>
            <a:outerShdw blurRad="50800" dist="38100" dir="5400000" algn="t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07950" tIns="144145" rIns="107950" bIns="179705" numCol="1" spcCol="0" rtlCol="0" fromWordArt="0" anchor="t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000" b="1" spc="100">
                <a:solidFill>
                  <a:schemeClr val="accent1">
                    <a:alpha val="50000"/>
                  </a:schemeClr>
                </a:solidFill>
                <a:uFillTx/>
                <a:latin typeface="+mj-ea"/>
                <a:ea typeface="+mj-ea"/>
                <a:sym typeface="+mn-ea"/>
              </a:rPr>
              <a:t>病史：高血压、糖尿病</a:t>
            </a:r>
            <a:endParaRPr lang="zh-CN" altLang="en-US" sz="1000" b="1" spc="100">
              <a:solidFill>
                <a:schemeClr val="accent1">
                  <a:alpha val="50000"/>
                </a:schemeClr>
              </a:solidFill>
              <a:uFillTx/>
              <a:latin typeface="+mj-ea"/>
              <a:ea typeface="+mj-ea"/>
              <a:sym typeface="+mn-ea"/>
            </a:endParaRPr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3364881" y="3127946"/>
            <a:ext cx="5787358" cy="1518406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45" h="2302">
                <a:moveTo>
                  <a:pt x="900" y="0"/>
                </a:moveTo>
                <a:lnTo>
                  <a:pt x="7545" y="0"/>
                </a:lnTo>
                <a:cubicBezTo>
                  <a:pt x="8042" y="0"/>
                  <a:pt x="8445" y="403"/>
                  <a:pt x="8445" y="900"/>
                </a:cubicBezTo>
                <a:cubicBezTo>
                  <a:pt x="8445" y="1397"/>
                  <a:pt x="8042" y="1800"/>
                  <a:pt x="7545" y="1800"/>
                </a:cubicBezTo>
                <a:lnTo>
                  <a:pt x="2223" y="1800"/>
                </a:lnTo>
                <a:lnTo>
                  <a:pt x="1721" y="2302"/>
                </a:lnTo>
                <a:lnTo>
                  <a:pt x="1721" y="1800"/>
                </a:lnTo>
                <a:lnTo>
                  <a:pt x="900" y="1800"/>
                </a:lnTo>
                <a:cubicBezTo>
                  <a:pt x="403" y="1800"/>
                  <a:pt x="0" y="1397"/>
                  <a:pt x="0" y="900"/>
                </a:cubicBezTo>
                <a:cubicBezTo>
                  <a:pt x="0" y="403"/>
                  <a:pt x="403" y="0"/>
                  <a:pt x="900" y="0"/>
                </a:cubicBezTo>
                <a:close/>
              </a:path>
            </a:pathLst>
          </a:custGeom>
          <a:gradFill>
            <a:gsLst>
              <a:gs pos="72000">
                <a:schemeClr val="accent1"/>
              </a:gs>
              <a:gs pos="0">
                <a:schemeClr val="accent1">
                  <a:lumMod val="90000"/>
                  <a:lumOff val="1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gradFill>
              <a:gsLst>
                <a:gs pos="0">
                  <a:srgbClr val="FFFFFF"/>
                </a:gs>
                <a:gs pos="100000">
                  <a:srgbClr val="FFFFFF"/>
                </a:gs>
                <a:gs pos="50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</a:ln>
          <a:effectLst>
            <a:outerShdw blurRad="63500" dist="50800" dir="5400000" algn="t" rotWithShape="0">
              <a:schemeClr val="accent1">
                <a:lumMod val="7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360045" tIns="144145" rIns="360045" bIns="28829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00000"/>
              </a:lnSpc>
              <a:buClrTx/>
              <a:buSzTx/>
              <a:buFontTx/>
            </a:pPr>
            <a:r>
              <a:rPr lang="zh-CN" altLang="en-US" sz="1000" b="1" spc="100">
                <a:solidFill>
                  <a:srgbClr val="FFFFFF"/>
                </a:solidFill>
                <a:effectLst>
                  <a:outerShdw blurRad="50800" dist="38100" dir="5400000" algn="t" rotWithShape="0">
                    <a:schemeClr val="accent1">
                      <a:lumMod val="50000"/>
                      <a:alpha val="40000"/>
                    </a:schemeClr>
                  </a:outerShdw>
                </a:effectLst>
                <a:uFillTx/>
                <a:latin typeface="+mj-ea"/>
                <a:ea typeface="+mj-ea"/>
                <a:sym typeface="+mn-ea"/>
              </a:rPr>
              <a:t>姓名：张三</a:t>
            </a:r>
            <a:endParaRPr lang="zh-CN" altLang="en-US" sz="1000" b="1" spc="100">
              <a:solidFill>
                <a:srgbClr val="FFFFFF"/>
              </a:solidFill>
              <a:effectLst>
                <a:outerShdw blurRad="50800" dist="38100" dir="5400000" algn="t" rotWithShape="0">
                  <a:schemeClr val="accent1">
                    <a:lumMod val="50000"/>
                    <a:alpha val="40000"/>
                  </a:schemeClr>
                </a:outerShdw>
              </a:effectLst>
              <a:uFillTx/>
              <a:latin typeface="+mj-ea"/>
              <a:ea typeface="+mj-ea"/>
              <a:sym typeface="+mn-ea"/>
            </a:endParaRPr>
          </a:p>
        </p:txBody>
      </p:sp>
      <p:sp>
        <p:nvSpPr>
          <p:cNvPr id="41" name="任意多边形 40"/>
          <p:cNvSpPr/>
          <p:nvPr>
            <p:custDataLst>
              <p:tags r:id="rId6"/>
            </p:custDataLst>
          </p:nvPr>
        </p:nvSpPr>
        <p:spPr>
          <a:xfrm>
            <a:off x="6751944" y="1947257"/>
            <a:ext cx="4046665" cy="1059323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135" h="1606">
                <a:moveTo>
                  <a:pt x="559" y="0"/>
                </a:moveTo>
                <a:lnTo>
                  <a:pt x="5577" y="0"/>
                </a:lnTo>
                <a:cubicBezTo>
                  <a:pt x="5885" y="0"/>
                  <a:pt x="6135" y="250"/>
                  <a:pt x="6135" y="559"/>
                </a:cubicBezTo>
                <a:cubicBezTo>
                  <a:pt x="6135" y="867"/>
                  <a:pt x="5885" y="1117"/>
                  <a:pt x="5577" y="1117"/>
                </a:cubicBezTo>
                <a:lnTo>
                  <a:pt x="1817" y="1117"/>
                </a:lnTo>
                <a:lnTo>
                  <a:pt x="1328" y="1606"/>
                </a:lnTo>
                <a:lnTo>
                  <a:pt x="1328" y="1117"/>
                </a:lnTo>
                <a:lnTo>
                  <a:pt x="559" y="1117"/>
                </a:lnTo>
                <a:cubicBezTo>
                  <a:pt x="250" y="1117"/>
                  <a:pt x="0" y="867"/>
                  <a:pt x="0" y="559"/>
                </a:cubicBezTo>
                <a:cubicBezTo>
                  <a:pt x="0" y="250"/>
                  <a:pt x="250" y="0"/>
                  <a:pt x="559" y="0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  <a:gs pos="50000">
                  <a:schemeClr val="accent1">
                    <a:alpha val="90000"/>
                  </a:schemeClr>
                </a:gs>
              </a:gsLst>
              <a:lin ang="0" scaled="0"/>
            </a:gradFill>
          </a:ln>
          <a:effectLst>
            <a:outerShdw blurRad="63500" dist="508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07950" tIns="36195" rIns="107950" bIns="32385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000" b="1" spc="100">
                <a:solidFill>
                  <a:schemeClr val="accent1">
                    <a:alpha val="80000"/>
                  </a:schemeClr>
                </a:solidFill>
                <a:uFillTx/>
                <a:latin typeface="+mj-ea"/>
                <a:ea typeface="+mj-ea"/>
                <a:sym typeface="+mn-ea"/>
              </a:rPr>
              <a:t>年龄：50岁</a:t>
            </a:r>
            <a:endParaRPr lang="zh-CN" altLang="en-US" sz="1000" b="1" spc="100">
              <a:solidFill>
                <a:schemeClr val="accent1">
                  <a:alpha val="80000"/>
                </a:schemeClr>
              </a:solidFill>
              <a:uFillTx/>
              <a:latin typeface="+mj-ea"/>
              <a:ea typeface="+mj-ea"/>
              <a:sym typeface="+mn-ea"/>
            </a:endParaRPr>
          </a:p>
        </p:txBody>
      </p:sp>
      <p:sp>
        <p:nvSpPr>
          <p:cNvPr id="17" name="任意多边形 16"/>
          <p:cNvSpPr/>
          <p:nvPr>
            <p:custDataLst>
              <p:tags r:id="rId7"/>
            </p:custDataLst>
          </p:nvPr>
        </p:nvSpPr>
        <p:spPr>
          <a:xfrm>
            <a:off x="2591827" y="1575900"/>
            <a:ext cx="2882466" cy="819227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45" h="2302">
                <a:moveTo>
                  <a:pt x="900" y="0"/>
                </a:moveTo>
                <a:lnTo>
                  <a:pt x="7545" y="0"/>
                </a:lnTo>
                <a:cubicBezTo>
                  <a:pt x="8042" y="0"/>
                  <a:pt x="8445" y="403"/>
                  <a:pt x="8445" y="900"/>
                </a:cubicBezTo>
                <a:cubicBezTo>
                  <a:pt x="8445" y="1397"/>
                  <a:pt x="8042" y="1800"/>
                  <a:pt x="7545" y="1800"/>
                </a:cubicBezTo>
                <a:lnTo>
                  <a:pt x="2223" y="1800"/>
                </a:lnTo>
                <a:lnTo>
                  <a:pt x="1721" y="2302"/>
                </a:lnTo>
                <a:lnTo>
                  <a:pt x="1721" y="1800"/>
                </a:lnTo>
                <a:lnTo>
                  <a:pt x="900" y="1800"/>
                </a:lnTo>
                <a:cubicBezTo>
                  <a:pt x="403" y="1800"/>
                  <a:pt x="0" y="1397"/>
                  <a:pt x="0" y="900"/>
                </a:cubicBezTo>
                <a:cubicBezTo>
                  <a:pt x="0" y="403"/>
                  <a:pt x="403" y="0"/>
                  <a:pt x="900" y="0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  <a:gs pos="50000">
                  <a:schemeClr val="accent1">
                    <a:alpha val="50000"/>
                  </a:schemeClr>
                </a:gs>
              </a:gsLst>
              <a:lin ang="0" scaled="0"/>
            </a:gradFill>
          </a:ln>
          <a:effectLst>
            <a:outerShdw blurRad="63500" dist="50800" dir="5400000" algn="t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07950" tIns="71755" rIns="107950" bIns="252095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000" b="1" spc="100">
                <a:solidFill>
                  <a:schemeClr val="accent1">
                    <a:alpha val="60000"/>
                  </a:schemeClr>
                </a:solidFill>
                <a:uFillTx/>
                <a:latin typeface="+mj-ea"/>
                <a:ea typeface="+mj-ea"/>
                <a:sym typeface="+mn-ea"/>
              </a:rPr>
              <a:t>家庭状况：有一子一女</a:t>
            </a:r>
            <a:endParaRPr lang="zh-CN" altLang="en-US" sz="1000" b="1" spc="100">
              <a:solidFill>
                <a:schemeClr val="accent1">
                  <a:alpha val="60000"/>
                </a:schemeClr>
              </a:solidFill>
              <a:uFillTx/>
              <a:latin typeface="+mj-ea"/>
              <a:ea typeface="+mj-ea"/>
              <a:sym typeface="+mn-ea"/>
            </a:endParaRPr>
          </a:p>
        </p:txBody>
      </p:sp>
      <p:sp>
        <p:nvSpPr>
          <p:cNvPr id="52" name="任意多边形 51"/>
          <p:cNvSpPr/>
          <p:nvPr>
            <p:custDataLst>
              <p:tags r:id="rId8"/>
            </p:custDataLst>
          </p:nvPr>
        </p:nvSpPr>
        <p:spPr>
          <a:xfrm>
            <a:off x="1256130" y="2768463"/>
            <a:ext cx="1999917" cy="662242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032" h="1004">
                <a:moveTo>
                  <a:pt x="392" y="0"/>
                </a:moveTo>
                <a:lnTo>
                  <a:pt x="2641" y="0"/>
                </a:lnTo>
                <a:cubicBezTo>
                  <a:pt x="2857" y="0"/>
                  <a:pt x="3032" y="175"/>
                  <a:pt x="3032" y="392"/>
                </a:cubicBezTo>
                <a:cubicBezTo>
                  <a:pt x="3032" y="608"/>
                  <a:pt x="2857" y="783"/>
                  <a:pt x="2641" y="783"/>
                </a:cubicBezTo>
                <a:lnTo>
                  <a:pt x="818" y="783"/>
                </a:lnTo>
                <a:lnTo>
                  <a:pt x="597" y="1004"/>
                </a:lnTo>
                <a:lnTo>
                  <a:pt x="597" y="783"/>
                </a:lnTo>
                <a:lnTo>
                  <a:pt x="392" y="783"/>
                </a:lnTo>
                <a:cubicBezTo>
                  <a:pt x="175" y="783"/>
                  <a:pt x="0" y="608"/>
                  <a:pt x="0" y="392"/>
                </a:cubicBezTo>
                <a:cubicBezTo>
                  <a:pt x="0" y="175"/>
                  <a:pt x="175" y="0"/>
                  <a:pt x="392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  <a:gs pos="50000">
                  <a:schemeClr val="accent1">
                    <a:alpha val="40000"/>
                  </a:schemeClr>
                </a:gs>
              </a:gsLst>
              <a:lin ang="0" scaled="0"/>
            </a:gradFill>
          </a:ln>
          <a:effectLst>
            <a:outerShdw blurRad="50800" dist="38100" dir="5400000" algn="t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07950" tIns="71755" rIns="107950" bIns="179705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000" b="1" spc="100">
                <a:solidFill>
                  <a:schemeClr val="accent1">
                    <a:alpha val="50000"/>
                  </a:schemeClr>
                </a:solidFill>
                <a:uFillTx/>
                <a:latin typeface="+mj-ea"/>
                <a:ea typeface="+mj-ea"/>
                <a:sym typeface="+mn-ea"/>
              </a:rPr>
              <a:t>居住地：北京</a:t>
            </a:r>
            <a:endParaRPr lang="zh-CN" altLang="en-US" sz="1000" b="1" spc="100">
              <a:solidFill>
                <a:schemeClr val="accent1">
                  <a:alpha val="50000"/>
                </a:schemeClr>
              </a:solidFill>
              <a:uFillTx/>
              <a:latin typeface="+mj-ea"/>
              <a:ea typeface="+mj-ea"/>
              <a:sym typeface="+mn-ea"/>
            </a:endParaRPr>
          </a:p>
        </p:txBody>
      </p:sp>
      <p:sp>
        <p:nvSpPr>
          <p:cNvPr id="44" name="任意多边形 43"/>
          <p:cNvSpPr/>
          <p:nvPr>
            <p:custDataLst>
              <p:tags r:id="rId9"/>
            </p:custDataLst>
          </p:nvPr>
        </p:nvSpPr>
        <p:spPr>
          <a:xfrm>
            <a:off x="8916761" y="5379172"/>
            <a:ext cx="1999917" cy="662242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032" h="1004">
                <a:moveTo>
                  <a:pt x="392" y="0"/>
                </a:moveTo>
                <a:lnTo>
                  <a:pt x="2641" y="0"/>
                </a:lnTo>
                <a:cubicBezTo>
                  <a:pt x="2857" y="0"/>
                  <a:pt x="3032" y="175"/>
                  <a:pt x="3032" y="392"/>
                </a:cubicBezTo>
                <a:cubicBezTo>
                  <a:pt x="3032" y="608"/>
                  <a:pt x="2857" y="783"/>
                  <a:pt x="2641" y="783"/>
                </a:cubicBezTo>
                <a:lnTo>
                  <a:pt x="818" y="783"/>
                </a:lnTo>
                <a:lnTo>
                  <a:pt x="597" y="1004"/>
                </a:lnTo>
                <a:lnTo>
                  <a:pt x="597" y="783"/>
                </a:lnTo>
                <a:lnTo>
                  <a:pt x="392" y="783"/>
                </a:lnTo>
                <a:cubicBezTo>
                  <a:pt x="175" y="783"/>
                  <a:pt x="0" y="608"/>
                  <a:pt x="0" y="392"/>
                </a:cubicBezTo>
                <a:cubicBezTo>
                  <a:pt x="0" y="175"/>
                  <a:pt x="175" y="0"/>
                  <a:pt x="392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  <a:gs pos="50000">
                  <a:schemeClr val="accent1">
                    <a:alpha val="40000"/>
                  </a:schemeClr>
                </a:gs>
              </a:gsLst>
              <a:lin ang="0" scaled="0"/>
            </a:gradFill>
          </a:ln>
          <a:effectLst>
            <a:outerShdw blurRad="50800" dist="38100" dir="5400000" algn="t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07950" tIns="71755" rIns="107950" bIns="215900" numCol="1" spcCol="0" rtlCol="0" fromWordArt="0" anchor="ctr" anchorCtr="0" forceAA="0" compatLnSpc="1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400" b="1" spc="100">
                <a:solidFill>
                  <a:schemeClr val="accent1">
                    <a:alpha val="50000"/>
                  </a:schemeClr>
                </a:solidFill>
                <a:uFillTx/>
                <a:latin typeface="+mj-ea"/>
                <a:ea typeface="+mj-ea"/>
                <a:sym typeface="+mn-ea"/>
              </a:rPr>
              <a:t>布鲁克病护理需求：生活护理、心理护理、康复护理</a:t>
            </a:r>
            <a:endParaRPr lang="zh-CN" altLang="en-US" sz="1400" b="1" spc="100">
              <a:solidFill>
                <a:schemeClr val="accent1">
                  <a:alpha val="50000"/>
                </a:schemeClr>
              </a:solidFill>
              <a:uFillTx/>
              <a:latin typeface="+mj-ea"/>
              <a:ea typeface="+mj-ea"/>
              <a:sym typeface="+mn-ea"/>
            </a:endParaRPr>
          </a:p>
        </p:txBody>
      </p:sp>
      <p:sp>
        <p:nvSpPr>
          <p:cNvPr id="22" name="任意多边形 21"/>
          <p:cNvSpPr/>
          <p:nvPr>
            <p:custDataLst>
              <p:tags r:id="rId10"/>
            </p:custDataLst>
          </p:nvPr>
        </p:nvSpPr>
        <p:spPr>
          <a:xfrm>
            <a:off x="9691135" y="3177417"/>
            <a:ext cx="1886465" cy="651028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860" h="985">
                <a:moveTo>
                  <a:pt x="398" y="0"/>
                </a:moveTo>
                <a:lnTo>
                  <a:pt x="2463" y="0"/>
                </a:lnTo>
                <a:cubicBezTo>
                  <a:pt x="2682" y="0"/>
                  <a:pt x="2860" y="178"/>
                  <a:pt x="2860" y="398"/>
                </a:cubicBezTo>
                <a:cubicBezTo>
                  <a:pt x="2860" y="617"/>
                  <a:pt x="2682" y="795"/>
                  <a:pt x="2463" y="795"/>
                </a:cubicBezTo>
                <a:lnTo>
                  <a:pt x="774" y="795"/>
                </a:lnTo>
                <a:lnTo>
                  <a:pt x="582" y="987"/>
                </a:lnTo>
                <a:lnTo>
                  <a:pt x="582" y="795"/>
                </a:lnTo>
                <a:lnTo>
                  <a:pt x="398" y="795"/>
                </a:lnTo>
                <a:cubicBezTo>
                  <a:pt x="178" y="795"/>
                  <a:pt x="0" y="617"/>
                  <a:pt x="0" y="398"/>
                </a:cubicBezTo>
                <a:cubicBezTo>
                  <a:pt x="0" y="178"/>
                  <a:pt x="178" y="0"/>
                  <a:pt x="398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  <a:gs pos="50000">
                  <a:schemeClr val="accent1">
                    <a:alpha val="40000"/>
                  </a:schemeClr>
                </a:gs>
              </a:gsLst>
              <a:lin ang="0" scaled="0"/>
            </a:gradFill>
          </a:ln>
          <a:effectLst>
            <a:outerShdw blurRad="50800" dist="38100" dir="5400000" algn="t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07950" tIns="71755" rIns="107950" bIns="179705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000" b="1" spc="100">
                <a:solidFill>
                  <a:schemeClr val="accent1">
                    <a:alpha val="50000"/>
                  </a:schemeClr>
                </a:solidFill>
                <a:uFillTx/>
                <a:latin typeface="+mj-ea"/>
                <a:ea typeface="+mj-ea"/>
                <a:sym typeface="+mn-ea"/>
              </a:rPr>
              <a:t>布鲁克病病程：1年</a:t>
            </a:r>
            <a:endParaRPr lang="zh-CN" altLang="en-US" sz="1000" b="1" spc="100">
              <a:solidFill>
                <a:schemeClr val="accent1">
                  <a:alpha val="50000"/>
                </a:schemeClr>
              </a:solidFill>
              <a:uFillTx/>
              <a:latin typeface="+mj-ea"/>
              <a:ea typeface="+mj-ea"/>
              <a:sym typeface="+mn-ea"/>
            </a:endParaRPr>
          </a:p>
        </p:txBody>
      </p:sp>
      <p:sp>
        <p:nvSpPr>
          <p:cNvPr id="7" name="任意多边形 6"/>
          <p:cNvSpPr/>
          <p:nvPr>
            <p:custDataLst>
              <p:tags r:id="rId11"/>
            </p:custDataLst>
          </p:nvPr>
        </p:nvSpPr>
        <p:spPr>
          <a:xfrm>
            <a:off x="2855668" y="4873916"/>
            <a:ext cx="1999917" cy="662242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032" h="1004">
                <a:moveTo>
                  <a:pt x="392" y="0"/>
                </a:moveTo>
                <a:lnTo>
                  <a:pt x="2641" y="0"/>
                </a:lnTo>
                <a:cubicBezTo>
                  <a:pt x="2857" y="0"/>
                  <a:pt x="3032" y="175"/>
                  <a:pt x="3032" y="392"/>
                </a:cubicBezTo>
                <a:cubicBezTo>
                  <a:pt x="3032" y="608"/>
                  <a:pt x="2857" y="783"/>
                  <a:pt x="2641" y="783"/>
                </a:cubicBezTo>
                <a:lnTo>
                  <a:pt x="818" y="783"/>
                </a:lnTo>
                <a:lnTo>
                  <a:pt x="597" y="1004"/>
                </a:lnTo>
                <a:lnTo>
                  <a:pt x="597" y="783"/>
                </a:lnTo>
                <a:lnTo>
                  <a:pt x="392" y="783"/>
                </a:lnTo>
                <a:cubicBezTo>
                  <a:pt x="175" y="783"/>
                  <a:pt x="0" y="608"/>
                  <a:pt x="0" y="392"/>
                </a:cubicBezTo>
                <a:cubicBezTo>
                  <a:pt x="0" y="175"/>
                  <a:pt x="175" y="0"/>
                  <a:pt x="392" y="0"/>
                </a:cubicBezTo>
                <a:close/>
              </a:path>
            </a:pathLst>
          </a:custGeom>
          <a:solidFill>
            <a:srgbClr val="FFFFFF">
              <a:alpha val="40000"/>
            </a:srgbClr>
          </a:solidFill>
          <a:ln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  <a:gs pos="50000">
                  <a:schemeClr val="accent1">
                    <a:alpha val="50000"/>
                  </a:schemeClr>
                </a:gs>
              </a:gsLst>
              <a:lin ang="0" scaled="0"/>
            </a:gradFill>
          </a:ln>
          <a:effectLst>
            <a:outerShdw blurRad="63500" dist="50800" dir="5400000" algn="t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07950" tIns="71755" rIns="107950" bIns="21590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000" b="1" spc="100">
                <a:solidFill>
                  <a:schemeClr val="accent1">
                    <a:alpha val="60000"/>
                  </a:schemeClr>
                </a:solidFill>
                <a:uFillTx/>
                <a:latin typeface="+mj-ea"/>
                <a:ea typeface="+mj-ea"/>
                <a:sym typeface="+mn-ea"/>
              </a:rPr>
              <a:t>布鲁克病分型：轻型</a:t>
            </a:r>
            <a:endParaRPr lang="zh-CN" altLang="en-US" sz="1000" b="1" spc="100">
              <a:solidFill>
                <a:schemeClr val="accent1">
                  <a:alpha val="60000"/>
                </a:schemeClr>
              </a:solidFill>
              <a:uFillTx/>
              <a:latin typeface="+mj-ea"/>
              <a:ea typeface="+mj-ea"/>
              <a:sym typeface="+mn-ea"/>
            </a:endParaRPr>
          </a:p>
        </p:txBody>
      </p:sp>
      <p:sp>
        <p:nvSpPr>
          <p:cNvPr id="53" name="任意多边形 52"/>
          <p:cNvSpPr/>
          <p:nvPr>
            <p:custDataLst>
              <p:tags r:id="rId12"/>
            </p:custDataLst>
          </p:nvPr>
        </p:nvSpPr>
        <p:spPr>
          <a:xfrm>
            <a:off x="3730961" y="5379172"/>
            <a:ext cx="3113986" cy="784928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1" h="1190">
                <a:moveTo>
                  <a:pt x="445" y="0"/>
                </a:moveTo>
                <a:lnTo>
                  <a:pt x="4276" y="0"/>
                </a:lnTo>
                <a:cubicBezTo>
                  <a:pt x="4522" y="0"/>
                  <a:pt x="4721" y="199"/>
                  <a:pt x="4721" y="445"/>
                </a:cubicBezTo>
                <a:cubicBezTo>
                  <a:pt x="4721" y="691"/>
                  <a:pt x="4522" y="890"/>
                  <a:pt x="4276" y="890"/>
                </a:cubicBezTo>
                <a:lnTo>
                  <a:pt x="1213" y="890"/>
                </a:lnTo>
                <a:lnTo>
                  <a:pt x="913" y="1190"/>
                </a:lnTo>
                <a:lnTo>
                  <a:pt x="913" y="890"/>
                </a:lnTo>
                <a:lnTo>
                  <a:pt x="445" y="890"/>
                </a:lnTo>
                <a:cubicBezTo>
                  <a:pt x="199" y="890"/>
                  <a:pt x="0" y="691"/>
                  <a:pt x="0" y="445"/>
                </a:cubicBezTo>
                <a:cubicBezTo>
                  <a:pt x="0" y="199"/>
                  <a:pt x="199" y="0"/>
                  <a:pt x="445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  <a:gs pos="50000">
                  <a:schemeClr val="accent1">
                    <a:alpha val="90000"/>
                  </a:schemeClr>
                </a:gs>
              </a:gsLst>
              <a:lin ang="0" scaled="0"/>
            </a:gradFill>
          </a:ln>
          <a:effectLst>
            <a:outerShdw blurRad="63500" dist="508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07950" tIns="107950" rIns="107950" bIns="28829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000" b="1" spc="100">
                <a:solidFill>
                  <a:schemeClr val="accent1">
                    <a:alpha val="80000"/>
                  </a:schemeClr>
                </a:solidFill>
                <a:uFillTx/>
                <a:latin typeface="+mj-ea"/>
                <a:ea typeface="+mj-ea"/>
                <a:sym typeface="+mn-ea"/>
              </a:rPr>
              <a:t>婚姻状况：已婚</a:t>
            </a:r>
            <a:endParaRPr lang="zh-CN" altLang="en-US" sz="1000" b="1" spc="100">
              <a:solidFill>
                <a:schemeClr val="accent1">
                  <a:alpha val="80000"/>
                </a:schemeClr>
              </a:solidFill>
              <a:uFillTx/>
              <a:latin typeface="+mj-ea"/>
              <a:ea typeface="+mj-ea"/>
              <a:sym typeface="+mn-ea"/>
            </a:endParaRPr>
          </a:p>
        </p:txBody>
      </p:sp>
      <p:sp>
        <p:nvSpPr>
          <p:cNvPr id="10" name="任意多边形 9"/>
          <p:cNvSpPr/>
          <p:nvPr>
            <p:custDataLst>
              <p:tags r:id="rId13"/>
            </p:custDataLst>
          </p:nvPr>
        </p:nvSpPr>
        <p:spPr>
          <a:xfrm flipH="1">
            <a:off x="5626001" y="4694504"/>
            <a:ext cx="2702394" cy="636517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45" h="2302">
                <a:moveTo>
                  <a:pt x="900" y="0"/>
                </a:moveTo>
                <a:lnTo>
                  <a:pt x="7545" y="0"/>
                </a:lnTo>
                <a:cubicBezTo>
                  <a:pt x="8042" y="0"/>
                  <a:pt x="8445" y="403"/>
                  <a:pt x="8445" y="900"/>
                </a:cubicBezTo>
                <a:cubicBezTo>
                  <a:pt x="8445" y="1397"/>
                  <a:pt x="8042" y="1800"/>
                  <a:pt x="7545" y="1800"/>
                </a:cubicBezTo>
                <a:lnTo>
                  <a:pt x="2223" y="1800"/>
                </a:lnTo>
                <a:lnTo>
                  <a:pt x="1721" y="2302"/>
                </a:lnTo>
                <a:lnTo>
                  <a:pt x="1721" y="1800"/>
                </a:lnTo>
                <a:lnTo>
                  <a:pt x="900" y="1800"/>
                </a:lnTo>
                <a:cubicBezTo>
                  <a:pt x="403" y="1800"/>
                  <a:pt x="0" y="1397"/>
                  <a:pt x="0" y="900"/>
                </a:cubicBezTo>
                <a:cubicBezTo>
                  <a:pt x="0" y="403"/>
                  <a:pt x="403" y="0"/>
                  <a:pt x="900" y="0"/>
                </a:cubicBezTo>
                <a:close/>
              </a:path>
            </a:pathLst>
          </a:custGeom>
          <a:solidFill>
            <a:srgbClr val="FFFFFF">
              <a:alpha val="40000"/>
            </a:srgbClr>
          </a:solidFill>
          <a:ln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  <a:gs pos="50000">
                  <a:schemeClr val="accent1">
                    <a:alpha val="40000"/>
                  </a:schemeClr>
                </a:gs>
              </a:gsLst>
              <a:lin ang="0" scaled="0"/>
            </a:gradFill>
          </a:ln>
          <a:effectLst>
            <a:outerShdw blurRad="50800" dist="38100" dir="5400000" algn="t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07950" tIns="144145" rIns="107950" bIns="179705" numCol="1" spcCol="0" rtlCol="0" fromWordArt="0" anchor="t" anchorCtr="0" forceAA="0" compatLnSpc="1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400" b="1" spc="100">
                <a:solidFill>
                  <a:schemeClr val="accent1">
                    <a:alpha val="50000"/>
                  </a:schemeClr>
                </a:solidFill>
                <a:uFillTx/>
                <a:latin typeface="+mj-ea"/>
                <a:ea typeface="+mj-ea"/>
                <a:sym typeface="+mn-ea"/>
              </a:rPr>
              <a:t>布鲁克病治疗方案：药物治疗、饮食控制、运动锻炼</a:t>
            </a:r>
            <a:endParaRPr lang="zh-CN" altLang="en-US" sz="1400" b="1" spc="100">
              <a:solidFill>
                <a:schemeClr val="accent1">
                  <a:alpha val="50000"/>
                </a:schemeClr>
              </a:solidFill>
              <a:uFillTx/>
              <a:latin typeface="+mj-ea"/>
              <a:ea typeface="+mj-ea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主诉与病史</a:t>
            </a:r>
            <a:endParaRPr lang="zh-CN" altLang="en-US"/>
          </a:p>
        </p:txBody>
      </p:sp>
      <p:sp>
        <p:nvSpPr>
          <p:cNvPr id="263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4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5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6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7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68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69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0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1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2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3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4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27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6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7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8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0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8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2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8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4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5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6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7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92000">
                <a:schemeClr val="accent1">
                  <a:lumMod val="75000"/>
                </a:schemeClr>
              </a:gs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0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患者基本信息：姓名、年龄、性别、职业等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治疗方案：针对患者的病情制定的治疗方案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正文"/>
          <p:cNvSpPr txBox="1"/>
          <p:nvPr>
            <p:custDataLst>
              <p:tags r:id="rId29"/>
            </p:custDataLst>
          </p:nvPr>
        </p:nvSpPr>
        <p:spPr>
          <a:xfrm>
            <a:off x="8241222" y="2726939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诊断：根据病史、检查结果等做出的诊断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9" name="正文"/>
          <p:cNvSpPr txBox="1"/>
          <p:nvPr>
            <p:custDataLst>
              <p:tags r:id="rId30"/>
            </p:custDataLst>
          </p:nvPr>
        </p:nvSpPr>
        <p:spPr>
          <a:xfrm>
            <a:off x="1786752" y="2726939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主诉：患者就诊时的主要症状和体征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正文"/>
          <p:cNvSpPr txBox="1"/>
          <p:nvPr>
            <p:custDataLst>
              <p:tags r:id="rId31"/>
            </p:custDataLst>
          </p:nvPr>
        </p:nvSpPr>
        <p:spPr>
          <a:xfrm>
            <a:off x="644657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检查结果：实验室检查、影像学检查等结果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5" name="正文"/>
          <p:cNvSpPr txBox="1"/>
          <p:nvPr>
            <p:custDataLst>
              <p:tags r:id="rId32"/>
            </p:custDataLst>
          </p:nvPr>
        </p:nvSpPr>
        <p:spPr>
          <a:xfrm>
            <a:off x="3581404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病史：患者既往病史、家族史、过敏史等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实验室检查与影像学检查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实验室检查：血常规、尿常规、生化全套等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检查目的：了解病情，指导治疗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检查结果分析：结合临床症状，判断病情严重程度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影像学检查：X线、CT、MRI等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三 章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护理诊断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疼痛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护理措施：药物治疗、物理治疗、心理治疗等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原因：布鲁克病引起的骨骼疼痛、肌肉疼痛、关节疼痛等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症状：疼痛程度、持续时间、发作频率等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生活质量：疼痛对患者生活质量的影响，包括睡眠、活动能力等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发热</a:t>
            </a:r>
            <a:endParaRPr lang="zh-CN" altLang="en-US"/>
          </a:p>
        </p:txBody>
      </p:sp>
      <p:sp>
        <p:nvSpPr>
          <p:cNvPr id="263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4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5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6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7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68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69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0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1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2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3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4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27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6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7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8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0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8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2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8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4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5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6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7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92000">
                <a:schemeClr val="accent1">
                  <a:lumMod val="75000"/>
                </a:schemeClr>
              </a:gs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0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原因：感染、肿瘤、自身免疫性疾病等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预防：注意个人卫生、避免接触感染源、定期体检等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护理措施：物理降温、药物降温、保持水分平衡等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5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症状：体温升高、寒战、出汗、乏力等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https://d.book118.com/638050137023006041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内容。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SLIDE_CONTENT_AREA" val="{&quot;left&quot;:&quot;74.4&quot;,&quot;top&quot;:&quot;58.35&quot;,&quot;width&quot;:&quot;660.35&quot;,&quot;height&quot;:&quot;315&quot;}"/>
  <p:tag name="KSO_WM_SLIDE_ID" val="custom20230914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ILL_FORE_SCHEMECOLOR_INDEX" val="13"/>
  <p:tag name="KSO_WM_UNIT_TEXT_FILL_TYPE" val="1"/>
  <p:tag name="KSO_WM_UNIT_TYPE" val="b"/>
  <p:tag name="KSO_WM_UNIT_USESOURCEFORMAT_APPLY" val="0"/>
  <p:tag name="KSO_WM_UNIT_VALUE" val="17"/>
</p:tagLst>
</file>

<file path=ppt/tags/tag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TYPE" val="1"/>
  <p:tag name="KSO_WM_UNIT_TYPE" val="a"/>
  <p:tag name="KSO_WM_UNIT_USESOURCEFORMAT_APPLY" val="0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i*1_1"/>
  <p:tag name="KSO_WM_UNIT_INDEX" val="1_1"/>
  <p:tag name="KSO_WM_UNIT_LAYERLEVEL" val="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i"/>
  <p:tag name="KSO_WM_UNIT_USESOURCEFORMAT_APPLY" val="0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i*1_2"/>
  <p:tag name="KSO_WM_UNIT_INDEX" val="1_2"/>
  <p:tag name="KSO_WM_UNIT_LAYERLEVEL" val="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i"/>
  <p:tag name="KSO_WM_UNIT_USESOURCEFORMAT_APPLY" val="0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5*l_h_i*1_1_1"/>
  <p:tag name="KSO_WM_UNIT_INDEX" val="1_1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5*l_h_i*1_1_3"/>
  <p:tag name="KSO_WM_UNIT_INDEX" val="1_1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0914_5*l_h_i*1_1_2"/>
  <p:tag name="KSO_WM_UNIT_INDEX" val="1_1_2"/>
  <p:tag name="KSO_WM_UNIT_LAYERLEVEL" val="1_1_1"/>
  <p:tag name="KSO_WM_UNIT_PRESET_TEXT" val="01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5*l_h_i*1_2_1"/>
  <p:tag name="KSO_WM_UNIT_INDEX" val="1_2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5*l_h_i*1_2_3"/>
  <p:tag name="KSO_WM_UNIT_INDEX" val="1_2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0914_5*l_h_i*1_2_2"/>
  <p:tag name="KSO_WM_UNIT_INDEX" val="1_2_2"/>
  <p:tag name="KSO_WM_UNIT_LAYERLEVEL" val="1_1_1"/>
  <p:tag name="KSO_WM_UNIT_PRESET_TEXT" val="02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5*l_h_i*1_5_1"/>
  <p:tag name="KSO_WM_UNIT_INDEX" val="1_5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5*l_h_i*1_5_3"/>
  <p:tag name="KSO_WM_UNIT_INDEX" val="1_5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0914_5*l_h_i*1_5_2"/>
  <p:tag name="KSO_WM_UNIT_INDEX" val="1_5_2"/>
  <p:tag name="KSO_WM_UNIT_LAYERLEVEL" val="1_1_1"/>
  <p:tag name="KSO_WM_UNIT_PRESET_TEXT" val="05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5*l_h_i*1_3_1"/>
  <p:tag name="KSO_WM_UNIT_INDEX" val="1_3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5*l_h_i*1_3_3"/>
  <p:tag name="KSO_WM_UNIT_INDEX" val="1_3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0914_5*l_h_i*1_3_2"/>
  <p:tag name="KSO_WM_UNIT_INDEX" val="1_3_2"/>
  <p:tag name="KSO_WM_UNIT_LAYERLEVEL" val="1_1_1"/>
  <p:tag name="KSO_WM_UNIT_PRESET_TEXT" val="03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5*l_h_i*1_4_1"/>
  <p:tag name="KSO_WM_UNIT_INDEX" val="1_4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5*l_h_i*1_4_3"/>
  <p:tag name="KSO_WM_UNIT_INDEX" val="1_4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0914_5*l_h_i*1_4_2"/>
  <p:tag name="KSO_WM_UNIT_INDEX" val="1_4_2"/>
  <p:tag name="KSO_WM_UNIT_LAYERLEVEL" val="1_1_1"/>
  <p:tag name="KSO_WM_UNIT_PRESET_TEXT" val="04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2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14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23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136.xml><?xml version="1.0" encoding="utf-8"?>
<p:tagLst xmlns:p="http://schemas.openxmlformats.org/presentationml/2006/main">
  <p:tag name="KSO_WM_TEMPLATE_CATEGORY" val="custom"/>
  <p:tag name="KSO_WM_TEMPLATE_INDEX" val="20230914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3"/>
  <p:tag name="KSO_WM_UNIT_INDEX" val="1_3_3"/>
  <p:tag name="KSO_WM_UNIT_LAYERLEVEL" val="1_1_1"/>
  <p:tag name="KSO_WM_UNIT_TYPE" val="l_h_i"/>
  <p:tag name="KSO_WM_UNIT_USESOURCEFORMAT_APPLY" val="0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4"/>
  <p:tag name="KSO_WM_UNIT_INDEX" val="1_3_4"/>
  <p:tag name="KSO_WM_UNIT_LAYERLEVEL" val="1_1_1"/>
  <p:tag name="KSO_WM_UNIT_TYPE" val="l_h_i"/>
  <p:tag name="KSO_WM_UNIT_USESOURCEFORMAT_APPLY" val="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3_1"/>
  <p:tag name="KSO_WM_UNIT_INDEX" val="1_3_1"/>
  <p:tag name="KSO_WM_UNIT_LAYERLEVEL" val="1_1_1"/>
  <p:tag name="KSO_WM_UNIT_TYPE" val="l_h_i"/>
  <p:tag name="KSO_WM_UNIT_USESOURCEFORMAT_APPLY" val="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2"/>
  <p:tag name="KSO_WM_UNIT_INDEX" val="1_3_2"/>
  <p:tag name="KSO_WM_UNIT_LAYERLEVEL" val="1_1_1"/>
  <p:tag name="KSO_WM_UNIT_TYPE" val="l_h_i"/>
  <p:tag name="KSO_WM_UNIT_USESOURCEFORMAT_APPLY" val="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3"/>
  <p:tag name="KSO_WM_UNIT_INDEX" val="1_1_3"/>
  <p:tag name="KSO_WM_UNIT_LAYERLEVEL" val="1_1_1"/>
  <p:tag name="KSO_WM_UNIT_TYPE" val="l_h_i"/>
  <p:tag name="KSO_WM_UNIT_USESOURCEFORMAT_APPLY" val="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4"/>
  <p:tag name="KSO_WM_UNIT_INDEX" val="1_1_4"/>
  <p:tag name="KSO_WM_UNIT_LAYERLEVEL" val="1_1_1"/>
  <p:tag name="KSO_WM_UNIT_TYPE" val="l_h_i"/>
  <p:tag name="KSO_WM_UNIT_USESOURCEFORMAT_APPLY" val="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1_1"/>
  <p:tag name="KSO_WM_UNIT_INDEX" val="1_1_1"/>
  <p:tag name="KSO_WM_UNIT_LAYERLEVEL" val="1_1_1"/>
  <p:tag name="KSO_WM_UNIT_TYPE" val="l_h_i"/>
  <p:tag name="KSO_WM_UNIT_USESOURCEFORMAT_APPLY" val="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2"/>
  <p:tag name="KSO_WM_UNIT_INDEX" val="1_1_2"/>
  <p:tag name="KSO_WM_UNIT_LAYERLEVEL" val="1_1_1"/>
  <p:tag name="KSO_WM_UNIT_TYPE" val="l_h_i"/>
  <p:tag name="KSO_WM_UNIT_USESOURCEFORMAT_APPLY" val="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3"/>
  <p:tag name="KSO_WM_UNIT_INDEX" val="1_2_3"/>
  <p:tag name="KSO_WM_UNIT_LAYERLEVEL" val="1_1_1"/>
  <p:tag name="KSO_WM_UNIT_TYPE" val="l_h_i"/>
  <p:tag name="KSO_WM_UNIT_USESOURCEFORMAT_APPLY" val="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4"/>
  <p:tag name="KSO_WM_UNIT_INDEX" val="1_2_4"/>
  <p:tag name="KSO_WM_UNIT_LAYERLEVEL" val="1_1_1"/>
  <p:tag name="KSO_WM_UNIT_TYPE" val="l_h_i"/>
  <p:tag name="KSO_WM_UNIT_USESOURCEFORMAT_APPLY" val="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2_1"/>
  <p:tag name="KSO_WM_UNIT_INDEX" val="1_2_1"/>
  <p:tag name="KSO_WM_UNIT_LAYERLEVEL" val="1_1_1"/>
  <p:tag name="KSO_WM_UNIT_TYPE" val="l_h_i"/>
  <p:tag name="KSO_WM_UNIT_USESOURCEFORMAT_APPLY" val="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2"/>
  <p:tag name="KSO_WM_UNIT_INDEX" val="1_2_2"/>
  <p:tag name="KSO_WM_UNIT_LAYERLEVEL" val="1_1_1"/>
  <p:tag name="KSO_WM_UNIT_TYPE" val="l_h_i"/>
  <p:tag name="KSO_WM_UNIT_USESOURCEFORMAT_APPLY" val="0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3"/>
  <p:tag name="KSO_WM_UNIT_INDEX" val="1_4_3"/>
  <p:tag name="KSO_WM_UNIT_LAYERLEVEL" val="1_1_1"/>
  <p:tag name="KSO_WM_UNIT_TYPE" val="l_h_i"/>
  <p:tag name="KSO_WM_UNIT_USESOURCEFORMAT_APPLY" val="0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4"/>
  <p:tag name="KSO_WM_UNIT_INDEX" val="1_4_4"/>
  <p:tag name="KSO_WM_UNIT_LAYERLEVEL" val="1_1_1"/>
  <p:tag name="KSO_WM_UNIT_TYPE" val="l_h_i"/>
  <p:tag name="KSO_WM_UNIT_USESOURCEFORMAT_APPLY" val="0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4_1"/>
  <p:tag name="KSO_WM_UNIT_INDEX" val="1_4_1"/>
  <p:tag name="KSO_WM_UNIT_LAYERLEVEL" val="1_1_1"/>
  <p:tag name="KSO_WM_UNIT_TYPE" val="l_h_i"/>
  <p:tag name="KSO_WM_UNIT_USESOURCEFORMAT_APPLY" val="0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2"/>
  <p:tag name="KSO_WM_UNIT_INDEX" val="1_4_2"/>
  <p:tag name="KSO_WM_UNIT_LAYERLEVEL" val="1_1_1"/>
  <p:tag name="KSO_WM_UNIT_TYPE" val="l_h_i"/>
  <p:tag name="KSO_WM_UNIT_USESOURCEFORMAT_APPLY" val="0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3"/>
  <p:tag name="KSO_WM_UNIT_INDEX" val="1_3_3"/>
  <p:tag name="KSO_WM_UNIT_LAYERLEVEL" val="1_1_1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3"/>
  <p:tag name="KSO_WM_UNIT_INDEX" val="1_1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3"/>
  <p:tag name="KSO_WM_UNIT_INDEX" val="1_2_3"/>
  <p:tag name="KSO_WM_UNIT_LAYERLEVEL" val="1_1_1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3"/>
  <p:tag name="KSO_WM_UNIT_INDEX" val="1_4_3"/>
  <p:tag name="KSO_WM_UNIT_LAYERLEVEL" val="1_1_1"/>
  <p:tag name="KSO_WM_UNIT_SHADOW_SCHEMECOLOR_INDEX" val="8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二 章"/>
  <p:tag name="KSO_WM_UNIT_TYPE" val="e"/>
  <p:tag name="KSO_WM_UNIT_VALUE" val="6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75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.4000000059604645},&quot;type&quot;:1},&quot;glow&quot;:{&quot;colorType&quot;:0},&quot;line&quot;:{&quot;gradient&quot;:[{&quot;brightness&quot;:0.800000011920929,&quot;colorType&quot;:1,&quot;foreColorIndex&quot;:5,&quot;pos&quot;:0,&quot;transparency&quot;:0},{&quot;brightness&quot;:0.800000011920929,&quot;colorType&quot;:1,&quot;foreColorIndex&quot;:5,&quot;pos&quot;:1,&quot;transparency&quot;:0},{&quot;brightness&quot;:0,&quot;colorType&quot;:1,&quot;foreColorIndex&quot;:5,&quot;pos&quot;:0.5,&quot;transparency&quot;:0.10000000149011612}],&quot;type&quot;:2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.30000001192092896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12"/>
  <p:tag name="KSO_WM_DIAGRAM_MIN_ITEMCNT" val="12"/>
  <p:tag name="KSO_WM_DIAGRAM_VERSION" val="3"/>
  <p:tag name="KSO_WM_DIAGRAM_VIRTUALLY_FRAME" val="{&quot;height&quot;:347.79999999999995,&quot;width&quot;:831.5}"/>
  <p:tag name="KSO_WM_TAG_VERSION" val="3.0"/>
  <p:tag name="KSO_WM_TEMPLATE_CATEGORY" val="diagram"/>
  <p:tag name="KSO_WM_TEMPLATE_INDEX" val="20230932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32_1*l_h_a*1_3_1"/>
  <p:tag name="KSO_WM_UNIT_INDEX" val="1_3_1"/>
  <p:tag name="KSO_WM_UNIT_ISCONTENTSTITLE" val="0"/>
  <p:tag name="KSO_WM_UNIT_ISNUMDGMTITLE" val="0"/>
  <p:tag name="KSO_WM_UNIT_LAYERLEVEL" val="1_1_1"/>
  <p:tag name="KSO_WM_UNIT_LINE_FILL_TYPE" val="2"/>
  <p:tag name="KSO_WM_UNIT_LINE_FORE_SCHEMECOLOR_INDEX" val="5"/>
  <p:tag name="KSO_WM_UNIT_NOCLEAR" val="0"/>
  <p:tag name="KSO_WM_UNIT_PRESET_TEXT" val="此处添加项标题"/>
  <p:tag name="KSO_WM_UNIT_SHADOW_SCHEMECOLOR_INDEX" val="5"/>
  <p:tag name="KSO_WM_UNIT_TEXT_FILL_FORE_SCHEMECOLOR_INDEX" val="5"/>
  <p:tag name="KSO_WM_UNIT_TEXT_FILL_TYPE" val="1"/>
  <p:tag name="KSO_WM_UNIT_TYPE" val="l_h_a"/>
  <p:tag name="KSO_WM_UNIT_USESOURCEFORMAT_APPLY" val="0"/>
  <p:tag name="KSO_WM_UNIT_VALUE" val="9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.4000000059604645},&quot;type&quot;:1},&quot;glow&quot;:{&quot;colorType&quot;:0},&quot;line&quot;:{&quot;gradient&quot;:[{&quot;brightness&quot;:0.800000011920929,&quot;colorType&quot;:1,&quot;foreColorIndex&quot;:5,&quot;pos&quot;:0,&quot;transparency&quot;:0},{&quot;brightness&quot;:0.800000011920929,&quot;colorType&quot;:1,&quot;foreColorIndex&quot;:5,&quot;pos&quot;:1,&quot;transparency&quot;:0},{&quot;brightness&quot;:0,&quot;colorType&quot;:1,&quot;foreColorIndex&quot;:5,&quot;pos&quot;:0.5,&quot;transparency&quot;:0.10000000149011612}],&quot;type&quot;:2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.20000000298023224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12"/>
  <p:tag name="KSO_WM_DIAGRAM_MIN_ITEMCNT" val="12"/>
  <p:tag name="KSO_WM_DIAGRAM_VERSION" val="3"/>
  <p:tag name="KSO_WM_DIAGRAM_VIRTUALLY_FRAME" val="{&quot;height&quot;:347.79999999999995,&quot;width&quot;:831.5}"/>
  <p:tag name="KSO_WM_TAG_VERSION" val="3.0"/>
  <p:tag name="KSO_WM_TEMPLATE_CATEGORY" val="diagram"/>
  <p:tag name="KSO_WM_TEMPLATE_INDEX" val="20230932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32_1*l_h_a*1_4_1"/>
  <p:tag name="KSO_WM_UNIT_INDEX" val="1_4_1"/>
  <p:tag name="KSO_WM_UNIT_ISCONTENTSTITLE" val="0"/>
  <p:tag name="KSO_WM_UNIT_ISNUMDGMTITLE" val="0"/>
  <p:tag name="KSO_WM_UNIT_LAYERLEVEL" val="1_1_1"/>
  <p:tag name="KSO_WM_UNIT_LINE_FILL_TYPE" val="2"/>
  <p:tag name="KSO_WM_UNIT_LINE_FORE_SCHEMECOLOR_INDEX" val="5"/>
  <p:tag name="KSO_WM_UNIT_NOCLEAR" val="0"/>
  <p:tag name="KSO_WM_UNIT_PRESET_TEXT" val="此处添加项标题"/>
  <p:tag name="KSO_WM_UNIT_SHADOW_SCHEMECOLOR_INDEX" val="5"/>
  <p:tag name="KSO_WM_UNIT_TEXT_FILL_FORE_SCHEMECOLOR_INDEX" val="5"/>
  <p:tag name="KSO_WM_UNIT_TEXT_FILL_TYPE" val="1"/>
  <p:tag name="KSO_WM_UNIT_TYPE" val="l_h_a"/>
  <p:tag name="KSO_WM_UNIT_USESOURCEFORMAT_APPLY" val="0"/>
  <p:tag name="KSO_WM_UNIT_VALUE" val="9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fffff&quot;,&quot;transparency&quot;:0.6000000238418579},&quot;type&quot;:1},&quot;glow&quot;:{&quot;colorType&quot;:0},&quot;line&quot;:{&quot;gradient&quot;:[{&quot;brightness&quot;:0.800000011920929,&quot;colorType&quot;:1,&quot;foreColorIndex&quot;:5,&quot;pos&quot;:0,&quot;transparency&quot;:0},{&quot;brightness&quot;:0.800000011920929,&quot;colorType&quot;:1,&quot;foreColorIndex&quot;:5,&quot;pos&quot;:1,&quot;transparency&quot;:0},{&quot;brightness&quot;:0,&quot;colorType&quot;:1,&quot;foreColorIndex&quot;:5,&quot;pos&quot;:0.5,&quot;transparency&quot;:0.6000000238418579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.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12"/>
  <p:tag name="KSO_WM_DIAGRAM_MIN_ITEMCNT" val="12"/>
  <p:tag name="KSO_WM_DIAGRAM_VERSION" val="3"/>
  <p:tag name="KSO_WM_DIAGRAM_VIRTUALLY_FRAME" val="{&quot;height&quot;:347.79999999999995,&quot;width&quot;:831.5}"/>
  <p:tag name="KSO_WM_TAG_VERSION" val="3.0"/>
  <p:tag name="KSO_WM_TEMPLATE_CATEGORY" val="diagram"/>
  <p:tag name="KSO_WM_TEMPLATE_INDEX" val="20230932"/>
  <p:tag name="KSO_WM_UNIT_COMPATIBLE" val="0"/>
  <p:tag name="KSO_WM_UNIT_DIAGRAM_ISNUMVISUAL" val="0"/>
  <p:tag name="KSO_WM_UNIT_DIAGRAM_ISREFERUNIT" val="0"/>
  <p:tag name="KSO_WM_UNIT_HIGHLIGHT" val="0"/>
  <p:tag name="KSO_WM_UNIT_ID" val="diagram20230932_1*l_h_a*1_8_1"/>
  <p:tag name="KSO_WM_UNIT_INDEX" val="1_8_1"/>
  <p:tag name="KSO_WM_UNIT_ISCONTENTSTITLE" val="0"/>
  <p:tag name="KSO_WM_UNIT_ISNUMDGMTITLE" val="0"/>
  <p:tag name="KSO_WM_UNIT_LAYERLEVEL" val="1_1_1"/>
  <p:tag name="KSO_WM_UNIT_LINE_FILL_TYPE" val="2"/>
  <p:tag name="KSO_WM_UNIT_LINE_FORE_SCHEMECOLOR_INDEX" val="5"/>
  <p:tag name="KSO_WM_UNIT_NOCLEAR" val="0"/>
  <p:tag name="KSO_WM_UNIT_PRESET_TEXT" val="此处添加项标题"/>
  <p:tag name="KSO_WM_UNIT_SHADOW_SCHEMECOLOR_INDEX" val="5"/>
  <p:tag name="KSO_WM_UNIT_TEXT_FILL_FORE_SCHEMECOLOR_INDEX" val="5"/>
  <p:tag name="KSO_WM_UNIT_TEXT_FILL_TYPE" val="1"/>
  <p:tag name="KSO_WM_UNIT_TYPE" val="l_h_a"/>
  <p:tag name="KSO_WM_UNIT_USESOURCEFORMAT_APPLY" val="0"/>
  <p:tag name="KSO_WM_UNIT_VALUE" val="13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7200000286102295,&quot;transparency&quot;:0},{&quot;brightness&quot;:0.10000000149011612,&quot;colorType&quot;:1,&quot;foreColorIndex&quot;:5,&quot;pos&quot;:0,&quot;transparency&quot;:0}],&quot;type&quot;:3},&quot;glow&quot;:{&quot;colorType&quot;:0},&quot;line&quot;:{&quot;gradient&quot;:[{&quot;brightness&quot;:0,&quot;colorType&quot;:2,&quot;pos&quot;:0,&quot;rgb&quot;:&quot;#ffffff&quot;,&quot;transparency&quot;:0},{&quot;brightness&quot;:0,&quot;colorType&quot;:2,&quot;pos&quot;:1,&quot;rgb&quot;:&quot;#ffffff&quot;,&quot;transparency&quot;:0},{&quot;brightness&quot;:0.699999988079071,&quot;colorType&quot;:1,&quot;foreColorIndex&quot;:5,&quot;pos&quot;:0.5,&quot;transparency&quot;:0}],&quot;type&quot;:2},&quot;shadow&quot;:{&quot;brightness&quot;:-0.25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12"/>
  <p:tag name="KSO_WM_DIAGRAM_MIN_ITEMCNT" val="12"/>
  <p:tag name="KSO_WM_DIAGRAM_VERSION" val="3"/>
  <p:tag name="KSO_WM_DIAGRAM_VIRTUALLY_FRAME" val="{&quot;height&quot;:347.79999999999995,&quot;width&quot;:831.5}"/>
  <p:tag name="KSO_WM_TAG_VERSION" val="3.0"/>
  <p:tag name="KSO_WM_TEMPLATE_CATEGORY" val="diagram"/>
  <p:tag name="KSO_WM_TEMPLATE_INDEX" val="20230932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0932_1*l_h_a*1_1_1"/>
  <p:tag name="KSO_WM_UNIT_INDEX" val="1_1_1"/>
  <p:tag name="KSO_WM_UNIT_ISCONTENTSTITLE" val="0"/>
  <p:tag name="KSO_WM_UNIT_ISNUMDGMTITLE" val="0"/>
  <p:tag name="KSO_WM_UNIT_LAYERLEVEL" val="1_1_1"/>
  <p:tag name="KSO_WM_UNIT_LINE_FILL_TYPE" val="2"/>
  <p:tag name="KSO_WM_UNIT_LINE_FORE_SCHEMECOLOR_INDEX" val="5"/>
  <p:tag name="KSO_WM_UNIT_NOCLEAR" val="0"/>
  <p:tag name="KSO_WM_UNIT_PRESET_TEXT" val="单击此处添加项标题内容"/>
  <p:tag name="KSO_WM_UNIT_SHADOW_SCHEMECOLOR_INDEX" val="5"/>
  <p:tag name="KSO_WM_UNIT_TEXT_SHADOW_SCHEMECOLOR_INDEX" val="5"/>
  <p:tag name="KSO_WM_UNIT_TYPE" val="l_h_a"/>
  <p:tag name="KSO_WM_UNIT_USESOURCEFORMAT_APPLY" val="0"/>
  <p:tag name="KSO_WM_UNIT_VALUE" val="39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.30000001192092896},&quot;type&quot;:1},&quot;glow&quot;:{&quot;colorType&quot;:0},&quot;line&quot;:{&quot;gradient&quot;:[{&quot;brightness&quot;:0.800000011920929,&quot;colorType&quot;:1,&quot;foreColorIndex&quot;:5,&quot;pos&quot;:0,&quot;transparency&quot;:0},{&quot;brightness&quot;:0.800000011920929,&quot;colorType&quot;:1,&quot;foreColorIndex&quot;:5,&quot;pos&quot;:1,&quot;transparency&quot;:0},{&quot;brightness&quot;:0,&quot;colorType&quot;:1,&quot;foreColorIndex&quot;:5,&quot;pos&quot;:0.5,&quot;transparency&quot;:0.10000000149011612}],&quot;type&quot;:2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.20000000298023224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12"/>
  <p:tag name="KSO_WM_DIAGRAM_MIN_ITEMCNT" val="12"/>
  <p:tag name="KSO_WM_DIAGRAM_VERSION" val="3"/>
  <p:tag name="KSO_WM_DIAGRAM_VIRTUALLY_FRAME" val="{&quot;height&quot;:347.79999999999995,&quot;width&quot;:831.5}"/>
  <p:tag name="KSO_WM_TAG_VERSION" val="3.0"/>
  <p:tag name="KSO_WM_TEMPLATE_CATEGORY" val="diagram"/>
  <p:tag name="KSO_WM_TEMPLATE_INDEX" val="20230932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32_1*l_h_a*1_2_1"/>
  <p:tag name="KSO_WM_UNIT_INDEX" val="1_2_1"/>
  <p:tag name="KSO_WM_UNIT_ISCONTENTSTITLE" val="0"/>
  <p:tag name="KSO_WM_UNIT_ISNUMDGMTITLE" val="0"/>
  <p:tag name="KSO_WM_UNIT_LAYERLEVEL" val="1_1_1"/>
  <p:tag name="KSO_WM_UNIT_LINE_FILL_TYPE" val="2"/>
  <p:tag name="KSO_WM_UNIT_LINE_FORE_SCHEMECOLOR_INDEX" val="5"/>
  <p:tag name="KSO_WM_UNIT_NOCLEAR" val="0"/>
  <p:tag name="KSO_WM_UNIT_PRESET_TEXT" val="单击此处添加项标题内容"/>
  <p:tag name="KSO_WM_UNIT_SHADOW_SCHEMECOLOR_INDEX" val="5"/>
  <p:tag name="KSO_WM_UNIT_TEXT_FILL_FORE_SCHEMECOLOR_INDEX" val="5"/>
  <p:tag name="KSO_WM_UNIT_TEXT_FILL_TYPE" val="1"/>
  <p:tag name="KSO_WM_UNIT_TYPE" val="l_h_a"/>
  <p:tag name="KSO_WM_UNIT_USESOURCEFORMAT_APPLY" val="0"/>
  <p:tag name="KSO_WM_UNIT_VALUE" val="32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.30000001192092896},&quot;type&quot;:1},&quot;glow&quot;:{&quot;colorType&quot;:0},&quot;line&quot;:{&quot;gradient&quot;:[{&quot;brightness&quot;:0.800000011920929,&quot;colorType&quot;:1,&quot;foreColorIndex&quot;:5,&quot;pos&quot;:0,&quot;transparency&quot;:0},{&quot;brightness&quot;:0.800000011920929,&quot;colorType&quot;:1,&quot;foreColorIndex&quot;:5,&quot;pos&quot;:1,&quot;transparency&quot;:0},{&quot;brightness&quot;:0,&quot;colorType&quot;:1,&quot;foreColorIndex&quot;:5,&quot;pos&quot;:0.5,&quot;transparency&quot;:0.5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12"/>
  <p:tag name="KSO_WM_DIAGRAM_MIN_ITEMCNT" val="12"/>
  <p:tag name="KSO_WM_DIAGRAM_VERSION" val="3"/>
  <p:tag name="KSO_WM_DIAGRAM_VIRTUALLY_FRAME" val="{&quot;height&quot;:347.79999999999995,&quot;width&quot;:831.5}"/>
  <p:tag name="KSO_WM_TAG_VERSION" val="3.0"/>
  <p:tag name="KSO_WM_TEMPLATE_CATEGORY" val="diagram"/>
  <p:tag name="KSO_WM_TEMPLATE_INDEX" val="20230932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32_1*l_h_a*1_6_1"/>
  <p:tag name="KSO_WM_UNIT_INDEX" val="1_6_1"/>
  <p:tag name="KSO_WM_UNIT_ISCONTENTSTITLE" val="0"/>
  <p:tag name="KSO_WM_UNIT_ISNUMDGMTITLE" val="0"/>
  <p:tag name="KSO_WM_UNIT_LAYERLEVEL" val="1_1_1"/>
  <p:tag name="KSO_WM_UNIT_LINE_FILL_TYPE" val="2"/>
  <p:tag name="KSO_WM_UNIT_LINE_FORE_SCHEMECOLOR_INDEX" val="5"/>
  <p:tag name="KSO_WM_UNIT_NOCLEAR" val="0"/>
  <p:tag name="KSO_WM_UNIT_PRESET_TEXT" val="单击此处添加项标题"/>
  <p:tag name="KSO_WM_UNIT_SHADOW_SCHEMECOLOR_INDEX" val="5"/>
  <p:tag name="KSO_WM_UNIT_TEXT_FILL_FORE_SCHEMECOLOR_INDEX" val="5"/>
  <p:tag name="KSO_WM_UNIT_TEXT_FILL_TYPE" val="1"/>
  <p:tag name="KSO_WM_UNIT_TYPE" val="l_h_a"/>
  <p:tag name="KSO_WM_UNIT_USESOURCEFORMAT_APPLY" val="0"/>
  <p:tag name="KSO_WM_UNIT_VALUE" val="24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fffff&quot;,&quot;transparency&quot;:0.800000011920929},&quot;type&quot;:1},&quot;glow&quot;:{&quot;colorType&quot;:0},&quot;line&quot;:{&quot;gradient&quot;:[{&quot;brightness&quot;:0.800000011920929,&quot;colorType&quot;:1,&quot;foreColorIndex&quot;:5,&quot;pos&quot;:0,&quot;transparency&quot;:0},{&quot;brightness&quot;:0.800000011920929,&quot;colorType&quot;:1,&quot;foreColorIndex&quot;:5,&quot;pos&quot;:1,&quot;transparency&quot;:0},{&quot;brightness&quot;:0,&quot;colorType&quot;:1,&quot;foreColorIndex&quot;:5,&quot;pos&quot;:0.5,&quot;transparency&quot;:0.6000000238418579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.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12"/>
  <p:tag name="KSO_WM_DIAGRAM_MIN_ITEMCNT" val="12"/>
  <p:tag name="KSO_WM_DIAGRAM_VERSION" val="3"/>
  <p:tag name="KSO_WM_DIAGRAM_VIRTUALLY_FRAME" val="{&quot;height&quot;:347.79999999999995,&quot;width&quot;:831.5}"/>
  <p:tag name="KSO_WM_TAG_VERSION" val="3.0"/>
  <p:tag name="KSO_WM_TEMPLATE_CATEGORY" val="diagram"/>
  <p:tag name="KSO_WM_TEMPLATE_INDEX" val="20230932"/>
  <p:tag name="KSO_WM_UNIT_COMPATIBLE" val="0"/>
  <p:tag name="KSO_WM_UNIT_DIAGRAM_ISNUMVISUAL" val="0"/>
  <p:tag name="KSO_WM_UNIT_DIAGRAM_ISREFERUNIT" val="0"/>
  <p:tag name="KSO_WM_UNIT_HIGHLIGHT" val="0"/>
  <p:tag name="KSO_WM_UNIT_ID" val="diagram20230932_1*l_h_a*1_7_1"/>
  <p:tag name="KSO_WM_UNIT_INDEX" val="1_7_1"/>
  <p:tag name="KSO_WM_UNIT_ISCONTENTSTITLE" val="0"/>
  <p:tag name="KSO_WM_UNIT_ISNUMDGMTITLE" val="0"/>
  <p:tag name="KSO_WM_UNIT_LAYERLEVEL" val="1_1_1"/>
  <p:tag name="KSO_WM_UNIT_LINE_FILL_TYPE" val="2"/>
  <p:tag name="KSO_WM_UNIT_LINE_FORE_SCHEMECOLOR_INDEX" val="5"/>
  <p:tag name="KSO_WM_UNIT_NOCLEAR" val="0"/>
  <p:tag name="KSO_WM_UNIT_PRESET_TEXT" val="添加标题"/>
  <p:tag name="KSO_WM_UNIT_SHADOW_SCHEMECOLOR_INDEX" val="5"/>
  <p:tag name="KSO_WM_UNIT_TEXT_FILL_FORE_SCHEMECOLOR_INDEX" val="5"/>
  <p:tag name="KSO_WM_UNIT_TEXT_FILL_TYPE" val="1"/>
  <p:tag name="KSO_WM_UNIT_TYPE" val="l_h_a"/>
  <p:tag name="KSO_WM_UNIT_USESOURCEFORMAT_APPLY" val="0"/>
  <p:tag name="KSO_WM_UNIT_VALUE" val="18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fffff&quot;,&quot;transparency&quot;:0.800000011920929},&quot;type&quot;:1},&quot;glow&quot;:{&quot;colorType&quot;:0},&quot;line&quot;:{&quot;gradient&quot;:[{&quot;brightness&quot;:0.800000011920929,&quot;colorType&quot;:1,&quot;foreColorIndex&quot;:5,&quot;pos&quot;:0,&quot;transparency&quot;:0},{&quot;brightness&quot;:0.800000011920929,&quot;colorType&quot;:1,&quot;foreColorIndex&quot;:5,&quot;pos&quot;:1,&quot;transparency&quot;:0},{&quot;brightness&quot;:0,&quot;colorType&quot;:1,&quot;foreColorIndex&quot;:5,&quot;pos&quot;:0.5,&quot;transparency&quot;:0.6000000238418579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.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12"/>
  <p:tag name="KSO_WM_DIAGRAM_MIN_ITEMCNT" val="12"/>
  <p:tag name="KSO_WM_DIAGRAM_VERSION" val="3"/>
  <p:tag name="KSO_WM_DIAGRAM_VIRTUALLY_FRAME" val="{&quot;height&quot;:347.79999999999995,&quot;width&quot;:831.5}"/>
  <p:tag name="KSO_WM_TAG_VERSION" val="3.0"/>
  <p:tag name="KSO_WM_TEMPLATE_CATEGORY" val="diagram"/>
  <p:tag name="KSO_WM_TEMPLATE_INDEX" val="20230932"/>
  <p:tag name="KSO_WM_UNIT_COMPATIBLE" val="0"/>
  <p:tag name="KSO_WM_UNIT_DIAGRAM_ISNUMVISUAL" val="0"/>
  <p:tag name="KSO_WM_UNIT_DIAGRAM_ISREFERUNIT" val="0"/>
  <p:tag name="KSO_WM_UNIT_HIGHLIGHT" val="0"/>
  <p:tag name="KSO_WM_UNIT_ID" val="diagram20230932_1*l_h_a*1_12_1"/>
  <p:tag name="KSO_WM_UNIT_INDEX" val="1_12_1"/>
  <p:tag name="KSO_WM_UNIT_ISCONTENTSTITLE" val="0"/>
  <p:tag name="KSO_WM_UNIT_ISNUMDGMTITLE" val="0"/>
  <p:tag name="KSO_WM_UNIT_LAYERLEVEL" val="1_1_1"/>
  <p:tag name="KSO_WM_UNIT_LINE_FILL_TYPE" val="2"/>
  <p:tag name="KSO_WM_UNIT_LINE_FORE_SCHEMECOLOR_INDEX" val="5"/>
  <p:tag name="KSO_WM_UNIT_NOCLEAR" val="0"/>
  <p:tag name="KSO_WM_UNIT_PRESET_TEXT" val="添加标题"/>
  <p:tag name="KSO_WM_UNIT_SHADOW_SCHEMECOLOR_INDEX" val="5"/>
  <p:tag name="KSO_WM_UNIT_TEXT_FILL_FORE_SCHEMECOLOR_INDEX" val="5"/>
  <p:tag name="KSO_WM_UNIT_TEXT_FILL_TYPE" val="1"/>
  <p:tag name="KSO_WM_UNIT_TYPE" val="l_h_a"/>
  <p:tag name="KSO_WM_UNIT_USESOURCEFORMAT_APPLY" val="0"/>
  <p:tag name="KSO_WM_UNIT_VALUE" val="9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fffff&quot;,&quot;transparency&quot;:0.800000011920929},&quot;type&quot;:1},&quot;glow&quot;:{&quot;colorType&quot;:0},&quot;line&quot;:{&quot;gradient&quot;:[{&quot;brightness&quot;:0.800000011920929,&quot;colorType&quot;:1,&quot;foreColorIndex&quot;:5,&quot;pos&quot;:0,&quot;transparency&quot;:0},{&quot;brightness&quot;:0.800000011920929,&quot;colorType&quot;:1,&quot;foreColorIndex&quot;:5,&quot;pos&quot;:1,&quot;transparency&quot;:0},{&quot;brightness&quot;:0,&quot;colorType&quot;:1,&quot;foreColorIndex&quot;:5,&quot;pos&quot;:0.5,&quot;transparency&quot;:0.6000000238418579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.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12"/>
  <p:tag name="KSO_WM_DIAGRAM_MIN_ITEMCNT" val="12"/>
  <p:tag name="KSO_WM_DIAGRAM_VERSION" val="3"/>
  <p:tag name="KSO_WM_DIAGRAM_VIRTUALLY_FRAME" val="{&quot;height&quot;:347.79999999999995,&quot;width&quot;:831.5}"/>
  <p:tag name="KSO_WM_TAG_VERSION" val="3.0"/>
  <p:tag name="KSO_WM_TEMPLATE_CATEGORY" val="diagram"/>
  <p:tag name="KSO_WM_TEMPLATE_INDEX" val="20230932"/>
  <p:tag name="KSO_WM_UNIT_COMPATIBLE" val="0"/>
  <p:tag name="KSO_WM_UNIT_DIAGRAM_ISNUMVISUAL" val="0"/>
  <p:tag name="KSO_WM_UNIT_DIAGRAM_ISREFERUNIT" val="0"/>
  <p:tag name="KSO_WM_UNIT_HIGHLIGHT" val="0"/>
  <p:tag name="KSO_WM_UNIT_ID" val="diagram20230932_1*l_h_a*1_9_1"/>
  <p:tag name="KSO_WM_UNIT_INDEX" val="1_9_1"/>
  <p:tag name="KSO_WM_UNIT_ISCONTENTSTITLE" val="0"/>
  <p:tag name="KSO_WM_UNIT_ISNUMDGMTITLE" val="0"/>
  <p:tag name="KSO_WM_UNIT_LAYERLEVEL" val="1_1_1"/>
  <p:tag name="KSO_WM_UNIT_LINE_FILL_TYPE" val="2"/>
  <p:tag name="KSO_WM_UNIT_LINE_FORE_SCHEMECOLOR_INDEX" val="5"/>
  <p:tag name="KSO_WM_UNIT_NOCLEAR" val="0"/>
  <p:tag name="KSO_WM_UNIT_PRESET_TEXT" val="添加标题"/>
  <p:tag name="KSO_WM_UNIT_SHADOW_SCHEMECOLOR_INDEX" val="5"/>
  <p:tag name="KSO_WM_UNIT_TEXT_FILL_FORE_SCHEMECOLOR_INDEX" val="5"/>
  <p:tag name="KSO_WM_UNIT_TEXT_FILL_TYPE" val="1"/>
  <p:tag name="KSO_WM_UNIT_TYPE" val="l_h_a"/>
  <p:tag name="KSO_WM_UNIT_USESOURCEFORMAT_APPLY" val="0"/>
  <p:tag name="KSO_WM_UNIT_VALUE" val="18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fffff&quot;,&quot;transparency&quot;:0.6000000238418579},&quot;type&quot;:1},&quot;glow&quot;:{&quot;colorType&quot;:0},&quot;line&quot;:{&quot;gradient&quot;:[{&quot;brightness&quot;:0.800000011920929,&quot;colorType&quot;:1,&quot;foreColorIndex&quot;:5,&quot;pos&quot;:0,&quot;transparency&quot;:0},{&quot;brightness&quot;:0.800000011920929,&quot;colorType&quot;:1,&quot;foreColorIndex&quot;:5,&quot;pos&quot;:1,&quot;transparency&quot;:0},{&quot;brightness&quot;:0,&quot;colorType&quot;:1,&quot;foreColorIndex&quot;:5,&quot;pos&quot;:0.5,&quot;transparency&quot;:0.5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12"/>
  <p:tag name="KSO_WM_DIAGRAM_MIN_ITEMCNT" val="12"/>
  <p:tag name="KSO_WM_DIAGRAM_VERSION" val="3"/>
  <p:tag name="KSO_WM_DIAGRAM_VIRTUALLY_FRAME" val="{&quot;height&quot;:347.79999999999995,&quot;width&quot;:831.5}"/>
  <p:tag name="KSO_WM_TAG_VERSION" val="3.0"/>
  <p:tag name="KSO_WM_TEMPLATE_CATEGORY" val="diagram"/>
  <p:tag name="KSO_WM_TEMPLATE_INDEX" val="20230932"/>
  <p:tag name="KSO_WM_UNIT_COMPATIBLE" val="0"/>
  <p:tag name="KSO_WM_UNIT_DIAGRAM_ISNUMVISUAL" val="0"/>
  <p:tag name="KSO_WM_UNIT_DIAGRAM_ISREFERUNIT" val="0"/>
  <p:tag name="KSO_WM_UNIT_HIGHLIGHT" val="0"/>
  <p:tag name="KSO_WM_UNIT_ID" val="diagram20230932_1*l_h_a*1_10_1"/>
  <p:tag name="KSO_WM_UNIT_INDEX" val="1_10_1"/>
  <p:tag name="KSO_WM_UNIT_ISCONTENTSTITLE" val="0"/>
  <p:tag name="KSO_WM_UNIT_ISNUMDGMTITLE" val="0"/>
  <p:tag name="KSO_WM_UNIT_LAYERLEVEL" val="1_1_1"/>
  <p:tag name="KSO_WM_UNIT_LINE_FILL_TYPE" val="2"/>
  <p:tag name="KSO_WM_UNIT_LINE_FORE_SCHEMECOLOR_INDEX" val="5"/>
  <p:tag name="KSO_WM_UNIT_NOCLEAR" val="0"/>
  <p:tag name="KSO_WM_UNIT_PRESET_TEXT" val="添加项标题"/>
  <p:tag name="KSO_WM_UNIT_SHADOW_SCHEMECOLOR_INDEX" val="5"/>
  <p:tag name="KSO_WM_UNIT_TEXT_FILL_FORE_SCHEMECOLOR_INDEX" val="5"/>
  <p:tag name="KSO_WM_UNIT_TEXT_FILL_TYPE" val="1"/>
  <p:tag name="KSO_WM_UNIT_TYPE" val="l_h_a"/>
  <p:tag name="KSO_WM_UNIT_USESOURCEFORMAT_APPLY" val="0"/>
  <p:tag name="KSO_WM_UNIT_VALUE" val="9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.4000000059604645},&quot;type&quot;:1},&quot;glow&quot;:{&quot;colorType&quot;:0},&quot;line&quot;:{&quot;gradient&quot;:[{&quot;brightness&quot;:0.800000011920929,&quot;colorType&quot;:1,&quot;foreColorIndex&quot;:5,&quot;pos&quot;:0,&quot;transparency&quot;:0},{&quot;brightness&quot;:0.800000011920929,&quot;colorType&quot;:1,&quot;foreColorIndex&quot;:5,&quot;pos&quot;:1,&quot;transparency&quot;:0},{&quot;brightness&quot;:0,&quot;colorType&quot;:1,&quot;foreColorIndex&quot;:5,&quot;pos&quot;:0.5,&quot;transparency&quot;:0.10000000149011612}],&quot;type&quot;:2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.20000000298023224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12"/>
  <p:tag name="KSO_WM_DIAGRAM_MIN_ITEMCNT" val="12"/>
  <p:tag name="KSO_WM_DIAGRAM_VERSION" val="3"/>
  <p:tag name="KSO_WM_DIAGRAM_VIRTUALLY_FRAME" val="{&quot;height&quot;:347.79999999999995,&quot;width&quot;:831.5}"/>
  <p:tag name="KSO_WM_TAG_VERSION" val="3.0"/>
  <p:tag name="KSO_WM_TEMPLATE_CATEGORY" val="diagram"/>
  <p:tag name="KSO_WM_TEMPLATE_INDEX" val="20230932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32_1*l_h_a*1_5_1"/>
  <p:tag name="KSO_WM_UNIT_INDEX" val="1_5_1"/>
  <p:tag name="KSO_WM_UNIT_ISCONTENTSTITLE" val="0"/>
  <p:tag name="KSO_WM_UNIT_ISNUMDGMTITLE" val="0"/>
  <p:tag name="KSO_WM_UNIT_LAYERLEVEL" val="1_1_1"/>
  <p:tag name="KSO_WM_UNIT_LINE_FILL_TYPE" val="2"/>
  <p:tag name="KSO_WM_UNIT_LINE_FORE_SCHEMECOLOR_INDEX" val="5"/>
  <p:tag name="KSO_WM_UNIT_NOCLEAR" val="0"/>
  <p:tag name="KSO_WM_UNIT_PRESET_TEXT" val="添加项标题内容"/>
  <p:tag name="KSO_WM_UNIT_SHADOW_SCHEMECOLOR_INDEX" val="5"/>
  <p:tag name="KSO_WM_UNIT_TEXT_FILL_FORE_SCHEMECOLOR_INDEX" val="5"/>
  <p:tag name="KSO_WM_UNIT_TEXT_FILL_TYPE" val="1"/>
  <p:tag name="KSO_WM_UNIT_TYPE" val="l_h_a"/>
  <p:tag name="KSO_WM_UNIT_USESOURCEFORMAT_APPLY" val="0"/>
  <p:tag name="KSO_WM_UNIT_VALUE" val="12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fffff&quot;,&quot;transparency&quot;:0.6000000238418579},&quot;type&quot;:1},&quot;glow&quot;:{&quot;colorType&quot;:0},&quot;line&quot;:{&quot;gradient&quot;:[{&quot;brightness&quot;:0.800000011920929,&quot;colorType&quot;:1,&quot;foreColorIndex&quot;:5,&quot;pos&quot;:0,&quot;transparency&quot;:0},{&quot;brightness&quot;:0.800000011920929,&quot;colorType&quot;:1,&quot;foreColorIndex&quot;:5,&quot;pos&quot;:1,&quot;transparency&quot;:0},{&quot;brightness&quot;:0,&quot;colorType&quot;:1,&quot;foreColorIndex&quot;:5,&quot;pos&quot;:0.5,&quot;transparency&quot;:0.6000000238418579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.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12"/>
  <p:tag name="KSO_WM_DIAGRAM_MIN_ITEMCNT" val="12"/>
  <p:tag name="KSO_WM_DIAGRAM_VERSION" val="3"/>
  <p:tag name="KSO_WM_DIAGRAM_VIRTUALLY_FRAME" val="{&quot;height&quot;:347.79999999999995,&quot;width&quot;:831.5}"/>
  <p:tag name="KSO_WM_TAG_VERSION" val="3.0"/>
  <p:tag name="KSO_WM_TEMPLATE_CATEGORY" val="diagram"/>
  <p:tag name="KSO_WM_TEMPLATE_INDEX" val="20230932"/>
  <p:tag name="KSO_WM_UNIT_COMPATIBLE" val="0"/>
  <p:tag name="KSO_WM_UNIT_DIAGRAM_ISNUMVISUAL" val="0"/>
  <p:tag name="KSO_WM_UNIT_DIAGRAM_ISREFERUNIT" val="0"/>
  <p:tag name="KSO_WM_UNIT_HIGHLIGHT" val="0"/>
  <p:tag name="KSO_WM_UNIT_ID" val="diagram20230932_1*l_h_a*1_11_1"/>
  <p:tag name="KSO_WM_UNIT_INDEX" val="1_11_1"/>
  <p:tag name="KSO_WM_UNIT_ISCONTENTSTITLE" val="0"/>
  <p:tag name="KSO_WM_UNIT_ISNUMDGMTITLE" val="0"/>
  <p:tag name="KSO_WM_UNIT_LAYERLEVEL" val="1_1_1"/>
  <p:tag name="KSO_WM_UNIT_LINE_FILL_TYPE" val="2"/>
  <p:tag name="KSO_WM_UNIT_LINE_FORE_SCHEMECOLOR_INDEX" val="5"/>
  <p:tag name="KSO_WM_UNIT_NOCLEAR" val="0"/>
  <p:tag name="KSO_WM_UNIT_PRESET_TEXT" val="此处添加项标题"/>
  <p:tag name="KSO_WM_UNIT_SHADOW_SCHEMECOLOR_INDEX" val="5"/>
  <p:tag name="KSO_WM_UNIT_TEXT_FILL_FORE_SCHEMECOLOR_INDEX" val="5"/>
  <p:tag name="KSO_WM_UNIT_TEXT_FILL_TYPE" val="1"/>
  <p:tag name="KSO_WM_UNIT_TYPE" val="l_h_a"/>
  <p:tag name="KSO_WM_UNIT_USESOURCEFORMAT_APPLY" val="0"/>
  <p:tag name="KSO_WM_UNIT_VALUE" val="13"/>
</p:tagLst>
</file>

<file path=ppt/tags/tag188.xml><?xml version="1.0" encoding="utf-8"?>
<p:tagLst xmlns:p="http://schemas.openxmlformats.org/presentationml/2006/main">
  <p:tag name="KSO_WM_TEMPLATE_CATEGORY" val="custom"/>
  <p:tag name="KSO_WM_TEMPLATE_INDEX" val="20230914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5*l_i*1_1"/>
  <p:tag name="KSO_WM_UNIT_INDEX" val="1_1"/>
  <p:tag name="KSO_WM_UNIT_LAYERLEVEL" val="1_1"/>
  <p:tag name="KSO_WM_UNIT_TYPE" val="l_i"/>
  <p:tag name="KSO_WM_UNIT_USESOURCEFORMAT_APPLY" val="0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5*l_i*1_2"/>
  <p:tag name="KSO_WM_UNIT_INDEX" val="1_2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5*l_i*1_3"/>
  <p:tag name="KSO_WM_UNIT_INDEX" val="1_3"/>
  <p:tag name="KSO_WM_UNIT_LAYERLEVEL" val="1_1"/>
  <p:tag name="KSO_WM_UNIT_TYPE" val="l_i"/>
  <p:tag name="KSO_WM_UNIT_USESOURCEFORMAT_APPLY" val="0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5*l_i*1_4"/>
  <p:tag name="KSO_WM_UNIT_INDEX" val="1_4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5*l_i*1_5"/>
  <p:tag name="KSO_WM_UNIT_INDEX" val="1_5"/>
  <p:tag name="KSO_WM_UNIT_LAYERLEVEL" val="1_1"/>
  <p:tag name="KSO_WM_UNIT_TYPE" val="l_i"/>
  <p:tag name="KSO_WM_UNIT_USESOURCEFORMAT_APPLY" val="0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6"/>
  <p:tag name="KSO_WM_UNIT_INDEX" val="1_6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7"/>
  <p:tag name="KSO_WM_UNIT_INDEX" val="1_7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5*l_i*1_8"/>
  <p:tag name="KSO_WM_UNIT_INDEX" val="1_8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9"/>
  <p:tag name="KSO_WM_UNIT_INDEX" val="1_9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0"/>
  <p:tag name="KSO_WM_UNIT_INDEX" val="1_10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5*l_i*1_11"/>
  <p:tag name="KSO_WM_UNIT_INDEX" val="1_11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2"/>
  <p:tag name="KSO_WM_UNIT_INDEX" val="1_12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3"/>
  <p:tag name="KSO_WM_UNIT_INDEX" val="1_13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4"/>
  <p:tag name="KSO_WM_UNIT_INDEX" val="1_14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5*l_i*1_15"/>
  <p:tag name="KSO_WM_UNIT_INDEX" val="1_15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6"/>
  <p:tag name="KSO_WM_UNIT_INDEX" val="1_16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7"/>
  <p:tag name="KSO_WM_UNIT_INDEX" val="1_17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5*l_i*1_18"/>
  <p:tag name="KSO_WM_UNIT_INDEX" val="1_18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9"/>
  <p:tag name="KSO_WM_UNIT_INDEX" val="1_19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5*l_i*1_20"/>
  <p:tag name="KSO_WM_UNIT_INDEX" val="1_20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1"/>
  <p:tag name="KSO_WM_UNIT_INDEX" val="1_21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2"/>
  <p:tag name="KSO_WM_UNIT_INDEX" val="1_22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3"/>
  <p:tag name="KSO_WM_UNIT_INDEX" val="1_23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4"/>
  <p:tag name="KSO_WM_UNIT_INDEX" val="1_24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5*l_i*1_25"/>
  <p:tag name="KSO_WM_UNIT_INDEX" val="1_25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6_1"/>
  <p:tag name="KSO_WM_UNIT_INDEX" val="1_6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5_1"/>
  <p:tag name="KSO_WM_UNIT_INDEX" val="1_5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3"/>
  <p:tag name="KSO_WM_UNIT_INDEX" val="1_3_3"/>
  <p:tag name="KSO_WM_UNIT_LAYERLEVEL" val="1_1_1"/>
  <p:tag name="KSO_WM_UNIT_TYPE" val="l_h_i"/>
  <p:tag name="KSO_WM_UNIT_USESOURCEFORMAT_APPLY" val="0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4"/>
  <p:tag name="KSO_WM_UNIT_INDEX" val="1_3_4"/>
  <p:tag name="KSO_WM_UNIT_LAYERLEVEL" val="1_1_1"/>
  <p:tag name="KSO_WM_UNIT_TYPE" val="l_h_i"/>
  <p:tag name="KSO_WM_UNIT_USESOURCEFORMAT_APPLY" val="0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3_1"/>
  <p:tag name="KSO_WM_UNIT_INDEX" val="1_3_1"/>
  <p:tag name="KSO_WM_UNIT_LAYERLEVEL" val="1_1_1"/>
  <p:tag name="KSO_WM_UNIT_TYPE" val="l_h_i"/>
  <p:tag name="KSO_WM_UNIT_USESOURCEFORMAT_APPLY" val="0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2"/>
  <p:tag name="KSO_WM_UNIT_INDEX" val="1_3_2"/>
  <p:tag name="KSO_WM_UNIT_LAYERLEVEL" val="1_1_1"/>
  <p:tag name="KSO_WM_UNIT_TYPE" val="l_h_i"/>
  <p:tag name="KSO_WM_UNIT_USESOURCEFORMAT_APPLY" val="0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3"/>
  <p:tag name="KSO_WM_UNIT_INDEX" val="1_1_3"/>
  <p:tag name="KSO_WM_UNIT_LAYERLEVEL" val="1_1_1"/>
  <p:tag name="KSO_WM_UNIT_TYPE" val="l_h_i"/>
  <p:tag name="KSO_WM_UNIT_USESOURCEFORMAT_APPLY" val="0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4"/>
  <p:tag name="KSO_WM_UNIT_INDEX" val="1_1_4"/>
  <p:tag name="KSO_WM_UNIT_LAYERLEVEL" val="1_1_1"/>
  <p:tag name="KSO_WM_UNIT_TYPE" val="l_h_i"/>
  <p:tag name="KSO_WM_UNIT_USESOURCEFORMAT_APPLY" val="0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1_1"/>
  <p:tag name="KSO_WM_UNIT_INDEX" val="1_1_1"/>
  <p:tag name="KSO_WM_UNIT_LAYERLEVEL" val="1_1_1"/>
  <p:tag name="KSO_WM_UNIT_TYPE" val="l_h_i"/>
  <p:tag name="KSO_WM_UNIT_USESOURCEFORMAT_APPLY" val="0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2"/>
  <p:tag name="KSO_WM_UNIT_INDEX" val="1_1_2"/>
  <p:tag name="KSO_WM_UNIT_LAYERLEVEL" val="1_1_1"/>
  <p:tag name="KSO_WM_UNIT_TYPE" val="l_h_i"/>
  <p:tag name="KSO_WM_UNIT_USESOURCEFORMAT_APPLY" val="0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3"/>
  <p:tag name="KSO_WM_UNIT_INDEX" val="1_2_3"/>
  <p:tag name="KSO_WM_UNIT_LAYERLEVEL" val="1_1_1"/>
  <p:tag name="KSO_WM_UNIT_TYPE" val="l_h_i"/>
  <p:tag name="KSO_WM_UNIT_USESOURCEFORMAT_APPLY" val="0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4"/>
  <p:tag name="KSO_WM_UNIT_INDEX" val="1_2_4"/>
  <p:tag name="KSO_WM_UNIT_LAYERLEVEL" val="1_1_1"/>
  <p:tag name="KSO_WM_UNIT_TYPE" val="l_h_i"/>
  <p:tag name="KSO_WM_UNIT_USESOURCEFORMAT_APPLY" val="0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2_1"/>
  <p:tag name="KSO_WM_UNIT_INDEX" val="1_2_1"/>
  <p:tag name="KSO_WM_UNIT_LAYERLEVEL" val="1_1_1"/>
  <p:tag name="KSO_WM_UNIT_TYPE" val="l_h_i"/>
  <p:tag name="KSO_WM_UNIT_USESOURCEFORMAT_APPLY" val="0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2"/>
  <p:tag name="KSO_WM_UNIT_INDEX" val="1_2_2"/>
  <p:tag name="KSO_WM_UNIT_LAYERLEVEL" val="1_1_1"/>
  <p:tag name="KSO_WM_UNIT_TYPE" val="l_h_i"/>
  <p:tag name="KSO_WM_UNIT_USESOURCEFORMAT_APPLY" val="0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3"/>
  <p:tag name="KSO_WM_UNIT_INDEX" val="1_4_3"/>
  <p:tag name="KSO_WM_UNIT_LAYERLEVEL" val="1_1_1"/>
  <p:tag name="KSO_WM_UNIT_TYPE" val="l_h_i"/>
  <p:tag name="KSO_WM_UNIT_USESOURCEFORMAT_APPLY" val="0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4"/>
  <p:tag name="KSO_WM_UNIT_INDEX" val="1_4_4"/>
  <p:tag name="KSO_WM_UNIT_LAYERLEVEL" val="1_1_1"/>
  <p:tag name="KSO_WM_UNIT_TYPE" val="l_h_i"/>
  <p:tag name="KSO_WM_UNIT_USESOURCEFORMAT_APPLY" val="0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4_1"/>
  <p:tag name="KSO_WM_UNIT_INDEX" val="1_4_1"/>
  <p:tag name="KSO_WM_UNIT_LAYERLEVEL" val="1_1_1"/>
  <p:tag name="KSO_WM_UNIT_TYPE" val="l_h_i"/>
  <p:tag name="KSO_WM_UNIT_USESOURCEFORMAT_APPLY" val="0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2"/>
  <p:tag name="KSO_WM_UNIT_INDEX" val="1_4_2"/>
  <p:tag name="KSO_WM_UNIT_LAYERLEVEL" val="1_1_1"/>
  <p:tag name="KSO_WM_UNIT_TYPE" val="l_h_i"/>
  <p:tag name="KSO_WM_UNIT_USESOURCEFORMAT_APPLY" val="0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三 章"/>
  <p:tag name="KSO_WM_UNIT_TYPE" val="e"/>
  <p:tag name="KSO_WM_UNIT_VALUE" val="6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42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3"/>
  <p:tag name="KSO_WM_UNIT_INDEX" val="1_3_3"/>
  <p:tag name="KSO_WM_UNIT_LAYERLEVEL" val="1_1_1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3"/>
  <p:tag name="KSO_WM_UNIT_INDEX" val="1_1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3"/>
  <p:tag name="KSO_WM_UNIT_INDEX" val="1_2_3"/>
  <p:tag name="KSO_WM_UNIT_LAYERLEVEL" val="1_1_1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3"/>
  <p:tag name="KSO_WM_UNIT_INDEX" val="1_4_3"/>
  <p:tag name="KSO_WM_UNIT_LAYERLEVEL" val="1_1_1"/>
  <p:tag name="KSO_WM_UNIT_SHADOW_SCHEMECOLOR_INDEX" val="8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59.xml><?xml version="1.0" encoding="utf-8"?>
<p:tagLst xmlns:p="http://schemas.openxmlformats.org/presentationml/2006/main">
  <p:tag name="KSO_WM_TEMPLATE_CATEGORY" val="custom"/>
  <p:tag name="KSO_WM_TEMPLATE_INDEX" val="20230914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"/>
  <p:tag name="KSO_WM_UNIT_INDEX" val="1_1"/>
  <p:tag name="KSO_WM_UNIT_LAYERLEVEL" val="1_1"/>
  <p:tag name="KSO_WM_UNIT_TYPE" val="l_i"/>
  <p:tag name="KSO_WM_UNIT_USESOURCEFORMAT_APPLY" val="0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2"/>
  <p:tag name="KSO_WM_UNIT_INDEX" val="1_2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3"/>
  <p:tag name="KSO_WM_UNIT_INDEX" val="1_3"/>
  <p:tag name="KSO_WM_UNIT_LAYERLEVEL" val="1_1"/>
  <p:tag name="KSO_WM_UNIT_TYPE" val="l_i"/>
  <p:tag name="KSO_WM_UNIT_USESOURCEFORMAT_APPLY" val="0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4"/>
  <p:tag name="KSO_WM_UNIT_INDEX" val="1_4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5"/>
  <p:tag name="KSO_WM_UNIT_INDEX" val="1_5"/>
  <p:tag name="KSO_WM_UNIT_LAYERLEVEL" val="1_1"/>
  <p:tag name="KSO_WM_UNIT_TYPE" val="l_i"/>
  <p:tag name="KSO_WM_UNIT_USESOURCEFORMAT_APPLY" val="0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8"/>
  <p:tag name="KSO_WM_UNIT_INDEX" val="1_8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1"/>
  <p:tag name="KSO_WM_UNIT_INDEX" val="1_11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5"/>
  <p:tag name="KSO_WM_UNIT_INDEX" val="1_15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8"/>
  <p:tag name="KSO_WM_UNIT_INDEX" val="1_18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20"/>
  <p:tag name="KSO_WM_UNIT_INDEX" val="1_20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8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28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28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28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25"/>
  <p:tag name="KSO_WM_UNIT_INDEX" val="1_25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2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8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91">
      <a:dk1>
        <a:sysClr val="windowText" lastClr="000000"/>
      </a:dk1>
      <a:lt1>
        <a:sysClr val="window" lastClr="FFFFFF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14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1">
      <vt:lpstr>Arial</vt:lpstr>
      <vt:lpstr>Calibri</vt:lpstr>
      <vt:lpstr>微软雅黑</vt:lpstr>
      <vt:lpstr>Wingdings</vt:lpstr>
      <vt:lpstr>Calibri Light</vt:lpstr>
      <vt:lpstr>宋体</vt:lpstr>
      <vt:lpstr>Office Theme</vt:lpstr>
      <vt:lpstr>布鲁克病护理查房</vt:lpstr>
      <vt:lpstr>目录</vt:lpstr>
      <vt:lpstr>布鲁克病相关知识</vt:lpstr>
      <vt:lpstr>疾病定义与概述</vt:lpstr>
      <vt:lpstr>病因与病理机制</vt:lpstr>
      <vt:lpstr>诊断与鉴别诊断</vt:lpstr>
      <vt:lpstr>病例汇报</vt:lpstr>
      <vt:lpstr>患者基本信息</vt:lpstr>
      <vt:lpstr>主诉与病史</vt:lpstr>
      <vt:lpstr>实验室检查与影像学检查</vt:lpstr>
      <vt:lpstr>护理诊断</vt:lpstr>
      <vt:lpstr>疼痛</vt:lpstr>
      <vt:lpstr>发热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2024-09-19T19:35:39.036</cp:lastPrinted>
  <dcterms:created xsi:type="dcterms:W3CDTF">2024-09-19T11:35:39Z</dcterms:created>
  <dcterms:modified xsi:type="dcterms:W3CDTF">2024-09-19T11:35:41Z</dcterms:modified>
</cp:coreProperties>
</file>