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E0FF-B9BB-4B33-82B1-4753F949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CB143-5C80-425E-9C7C-A84D6B22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1F41-297F-4FAC-9762-C89AD127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2C1DC-C37A-4C86-BAA9-8E3E4E06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44AD4-A329-4DEC-B1DB-0E457CAF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435C3-1415-495C-A70C-521932C03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CF25D-B52E-42C5-9D38-97644AB9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6FD6F-B1A9-4D3C-91C3-49D975E2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DB55D-9D5D-449A-A7E0-673EF115E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8E1A7-1270-41DA-BB62-6A0DA360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C6913-01F7-40BC-A232-7EA3839C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0137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心理咨询师实习生工作总结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职业道德与素养培养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某知名心理咨询机构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心理咨询师实习生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学习并掌握基础的心理咨询理论和技能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通过实践提升与客户或患者的沟通能力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培养独立处理心理咨询案例的能力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期望获得对行业的深入了解和职业发展的明确方向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45" r="181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93" r="151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实习期间主要任务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参与心理咨询案例的讨论与分析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协助资深咨询师进行客户或患者的心理咨询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负责部分心理咨询案例的跟踪与记录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参与心理咨询相关的培训和学习活动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通过系统学习，掌握了心理学的基本概念、理论和方法，包括认知、情感、动机、行为等方面的知识。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深入学习了心理咨询的基本理论和流派，如人本主义心理咨询、认知行为疗法、精神动力学心理咨询等，理解了不同理论流派的核心观点和应用方法。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学习了心理评估的基本方法和技术，包括观察、访谈、心理测验等，以及常见心理障碍的诊断标准和流程。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心理评估与诊断知识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理论知识学习成果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实践操作技能掌握情况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通过模拟咨询和真实案例的实践，逐渐掌握了建立咨询关系、倾听、共情、引导等基本的咨询技能。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心理测验与评估技能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在实践中学习了常用心理测验的使用方法和解读技巧，能够独立完成一些基本的心理评估工作。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危机干预技能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了解了危机干预的基本原则和方法，能够在指导下对处于心理危机中的来访者进行初步的干预和支持。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在实习期间接触并参与了多个不同类型的心理咨询案例，积累了丰富的实践经验。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案例积累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通过对典型案例的深入分析，加深了对心理咨询理论和技能的理解和掌握，同时也发现了自己在实践中存在的问题和不足。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在案例分析和督导过程中，不断反思自己的咨询表现和效果，积极寻求改进和提升，逐渐形成了自己的咨询风格和特色。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案例分析与反思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及时反馈与跟进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对于导师和同事的指导和建议，我及时给予反馈，积极跟进工作进展，确保信息的有效传递和工作的顺利进行。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积极倾听与表达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在团队讨论中，我始终保持积极倾听的态度，认真理解他人的观点和需求，同时勇于表达自己的看法和建议。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我尊重每个人的专业背景和工作经验，努力理解他人的立场和感受，从而建立良好的沟通基础。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与导师及同事沟通交流情况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主动参与与贡献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我主动参与团队的各项活动和工作任务，积极为团队贡献自己的力量和智慧，推动团队的共同进步。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在团队协作中，我不断学习和提升自己的专业技能和团队协作能力，为更好地服务团队和客户提供保障。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明确角色定位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在团队协作中，我明确自己的角色定位，积极履行实习生职责，为团队提供必要的支持和协助。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团队协作中角色定位及贡献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https://d.book118.com/638050137126006026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2024-09-04T08:10:31.698</cp:lastPrinted>
  <dcterms:created xsi:type="dcterms:W3CDTF">2024-09-04T00:10:31Z</dcterms:created>
  <dcterms:modified xsi:type="dcterms:W3CDTF">2024-09-04T00:10:33Z</dcterms:modified>
</cp:coreProperties>
</file>